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57" r:id="rId2"/>
    <p:sldId id="258" r:id="rId3"/>
  </p:sldIdLst>
  <p:sldSz cx="7772400" cy="10058400"/>
  <p:notesSz cx="9601200" cy="15087600"/>
  <p:defaultTextStyle>
    <a:defPPr>
      <a:defRPr lang="en-US"/>
    </a:defPPr>
    <a:lvl1pPr marL="0" algn="l" defTabSz="636645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1pPr>
    <a:lvl2pPr marL="318322" algn="l" defTabSz="636645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2pPr>
    <a:lvl3pPr marL="636645" algn="l" defTabSz="636645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3pPr>
    <a:lvl4pPr marL="954967" algn="l" defTabSz="636645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4pPr>
    <a:lvl5pPr marL="1273288" algn="l" defTabSz="636645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5pPr>
    <a:lvl6pPr marL="1591610" algn="l" defTabSz="636645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6pPr>
    <a:lvl7pPr marL="1909933" algn="l" defTabSz="636645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7pPr>
    <a:lvl8pPr marL="2228254" algn="l" defTabSz="636645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8pPr>
    <a:lvl9pPr marL="2546577" algn="l" defTabSz="636645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0EC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0667" autoAdjust="0"/>
  </p:normalViewPr>
  <p:slideViewPr>
    <p:cSldViewPr snapToGrid="0">
      <p:cViewPr>
        <p:scale>
          <a:sx n="140" d="100"/>
          <a:sy n="140" d="100"/>
        </p:scale>
        <p:origin x="-426" y="-51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D264D-6A78-4B13-9611-8F89BF73AC6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33688" y="1885950"/>
            <a:ext cx="3933825" cy="509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438" y="7261225"/>
            <a:ext cx="7680325" cy="5940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3195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5" y="1433195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39477-8966-4510-A902-89CC969AB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5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6523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1pPr>
    <a:lvl2pPr marL="178262" algn="l" defTabSz="356523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2pPr>
    <a:lvl3pPr marL="356523" algn="l" defTabSz="356523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3pPr>
    <a:lvl4pPr marL="534786" algn="l" defTabSz="356523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4pPr>
    <a:lvl5pPr marL="713047" algn="l" defTabSz="356523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5pPr>
    <a:lvl6pPr marL="891309" algn="l" defTabSz="356523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6pPr>
    <a:lvl7pPr marL="1069572" algn="l" defTabSz="356523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7pPr>
    <a:lvl8pPr marL="1247833" algn="l" defTabSz="356523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8pPr>
    <a:lvl9pPr marL="1426093" algn="l" defTabSz="356523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2327488">
              <a:lnSpc>
                <a:spcPts val="3500"/>
              </a:lnSpc>
            </a:pPr>
            <a:r>
              <a:rPr lang="en-US" sz="8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SANDRA </a:t>
            </a:r>
            <a:r>
              <a:rPr lang="en-US" altLang="zh-TW" sz="8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Wright </a:t>
            </a:r>
            <a:r>
              <a:rPr lang="en-US" sz="8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SHEN</a:t>
            </a:r>
          </a:p>
          <a:p>
            <a:pPr algn="l" defTabSz="2327488">
              <a:lnSpc>
                <a:spcPts val="2600"/>
              </a:lnSpc>
            </a:pPr>
            <a:r>
              <a:rPr lang="zh-TW" altLang="en-US" sz="900" b="1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仙杜拉</a:t>
            </a:r>
            <a:r>
              <a:rPr lang="en-US" altLang="zh-TW" sz="900" b="1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·</a:t>
            </a:r>
            <a:r>
              <a:rPr lang="zh-TW" altLang="en-US" sz="900" b="1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賴特</a:t>
            </a:r>
            <a:r>
              <a:rPr lang="en-US" altLang="zh-TW" sz="900" b="1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·</a:t>
            </a:r>
            <a:r>
              <a:rPr lang="zh-TW" altLang="en-US" sz="900" b="1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沈</a:t>
            </a:r>
            <a:endParaRPr lang="en-US" altLang="zh-TW" sz="900" b="1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l" defTabSz="725403">
              <a:lnSpc>
                <a:spcPct val="110000"/>
              </a:lnSpc>
              <a:defRPr/>
            </a:pPr>
            <a:r>
              <a:rPr lang="zh-TW" altLang="en-US" sz="8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法國國際鋼琴大賽首獎</a:t>
            </a:r>
            <a:endParaRPr lang="en-US" sz="800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l" defTabSz="725403">
              <a:lnSpc>
                <a:spcPct val="110000"/>
              </a:lnSpc>
              <a:defRPr/>
            </a:pPr>
            <a:r>
              <a:rPr lang="en-US" sz="800" u="none" dirty="0">
                <a:latin typeface="Arial" panose="020B0604020202020204" pitchFamily="34" charset="0"/>
                <a:cs typeface="Arial" panose="020B0604020202020204" pitchFamily="34" charset="0"/>
              </a:rPr>
              <a:t>Hilton Head</a:t>
            </a:r>
            <a:r>
              <a:rPr lang="zh-TW" altLang="en-US" sz="8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國際鋼琴大賽首獎</a:t>
            </a:r>
            <a:endParaRPr lang="en-US" altLang="zh-TW" sz="800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l" defTabSz="725403">
              <a:lnSpc>
                <a:spcPct val="110000"/>
              </a:lnSpc>
              <a:defRPr/>
            </a:pPr>
            <a:r>
              <a:rPr lang="zh-TW" altLang="en-US" sz="8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史坦威藝術家</a:t>
            </a:r>
            <a:endParaRPr lang="en-US" sz="800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l" defTabSz="2327488">
              <a:lnSpc>
                <a:spcPts val="2600"/>
              </a:lnSpc>
            </a:pPr>
            <a:endParaRPr lang="en-US" sz="800" b="1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l"/>
            <a:r>
              <a:rPr lang="en-US" altLang="zh-TW" sz="800" dirty="0">
                <a:latin typeface="Myriad Pro" panose="020B0503030403020204" pitchFamily="34" charset="0"/>
                <a:ea typeface="DFKai-SB" panose="03000509000000000000" pitchFamily="65" charset="-120"/>
              </a:rPr>
              <a:t>“</a:t>
            </a:r>
            <a:r>
              <a:rPr lang="zh-TW" altLang="en-US" sz="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她的演出格外具有獨特的優雅和音樂性</a:t>
            </a:r>
            <a:r>
              <a:rPr lang="en-US" altLang="zh-TW" sz="800" dirty="0">
                <a:latin typeface="Myriad Pro" panose="020B0503030403020204" pitchFamily="34" charset="0"/>
                <a:ea typeface="DFKai-SB" panose="03000509000000000000" pitchFamily="65" charset="-120"/>
              </a:rPr>
              <a:t>”</a:t>
            </a:r>
            <a:r>
              <a:rPr lang="en-US" altLang="zh-TW" sz="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-</a:t>
            </a:r>
            <a:r>
              <a:rPr lang="zh-TW" altLang="en-US" sz="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中央社訊息</a:t>
            </a:r>
            <a:endParaRPr lang="en-US" sz="8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 defTabSz="2568150">
              <a:lnSpc>
                <a:spcPts val="3000"/>
              </a:lnSpc>
            </a:pPr>
            <a:endParaRPr lang="en-US" sz="800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  <a:p>
            <a:pPr algn="l" defTabSz="2568150">
              <a:lnSpc>
                <a:spcPts val="3000"/>
              </a:lnSpc>
            </a:pPr>
            <a:r>
              <a:rPr lang="en-US" sz="8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Inspiration From Above </a:t>
            </a:r>
            <a:r>
              <a:rPr lang="en-US" altLang="zh-TW" sz="8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5</a:t>
            </a:r>
            <a:endParaRPr lang="en-US" sz="800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  <a:p>
            <a:pPr algn="l" defTabSz="1483401">
              <a:lnSpc>
                <a:spcPts val="4000"/>
              </a:lnSpc>
            </a:pPr>
            <a:r>
              <a:rPr lang="zh-TW" altLang="en-US" sz="105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靈感</a:t>
            </a:r>
            <a:r>
              <a:rPr lang="zh-TW" altLang="en-US" sz="9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的</a:t>
            </a:r>
            <a:r>
              <a:rPr lang="zh-TW" altLang="en-US" sz="105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源頭</a:t>
            </a:r>
            <a:r>
              <a:rPr lang="en-US" altLang="zh-TW" sz="900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5:</a:t>
            </a:r>
            <a:r>
              <a:rPr lang="zh-TW" altLang="en-US" sz="900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zh-TW" altLang="en-US" sz="9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普世歡騰</a:t>
            </a:r>
            <a:endParaRPr lang="en-US" altLang="zh-TW" sz="9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 defTabSz="1483401">
              <a:lnSpc>
                <a:spcPts val="2600"/>
              </a:lnSpc>
            </a:pPr>
            <a:r>
              <a:rPr lang="zh-TW" altLang="en-US" sz="800" dirty="0">
                <a:latin typeface="DFKai-SB" panose="03000509000000000000" pitchFamily="65" charset="-120"/>
                <a:ea typeface="DFKai-SB" panose="03000509000000000000" pitchFamily="65" charset="-120"/>
              </a:rPr>
              <a:t>以聖誕節古典曲目探索耶穌誕生的意義</a:t>
            </a:r>
            <a:endParaRPr lang="en-US" sz="800" b="1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l" defTabSz="1483401">
              <a:lnSpc>
                <a:spcPts val="3600"/>
              </a:lnSpc>
            </a:pPr>
            <a:endParaRPr lang="en-US" sz="9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 defTabSz="2568150">
              <a:lnSpc>
                <a:spcPts val="6620"/>
              </a:lnSpc>
            </a:pPr>
            <a:endParaRPr lang="en-US" altLang="zh-TW" sz="1200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39477-8966-4510-A902-89CC969ABE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93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2327488">
              <a:lnSpc>
                <a:spcPts val="3500"/>
              </a:lnSpc>
            </a:pPr>
            <a:r>
              <a:rPr lang="en-US" sz="8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SANDRA </a:t>
            </a:r>
            <a:r>
              <a:rPr lang="en-US" altLang="zh-TW" sz="8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Wright </a:t>
            </a:r>
            <a:r>
              <a:rPr lang="en-US" sz="8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SHEN</a:t>
            </a:r>
          </a:p>
          <a:p>
            <a:pPr algn="l" defTabSz="2327488">
              <a:lnSpc>
                <a:spcPts val="2600"/>
              </a:lnSpc>
            </a:pPr>
            <a:r>
              <a:rPr lang="zh-TW" altLang="en-US" sz="900" b="1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仙杜拉</a:t>
            </a:r>
            <a:r>
              <a:rPr lang="en-US" altLang="zh-TW" sz="900" b="1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·</a:t>
            </a:r>
            <a:r>
              <a:rPr lang="zh-TW" altLang="en-US" sz="900" b="1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賴特</a:t>
            </a:r>
            <a:r>
              <a:rPr lang="en-US" altLang="zh-TW" sz="900" b="1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·</a:t>
            </a:r>
            <a:r>
              <a:rPr lang="zh-TW" altLang="en-US" sz="900" b="1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沈</a:t>
            </a:r>
            <a:endParaRPr lang="en-US" altLang="zh-TW" sz="900" b="1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l" defTabSz="725403">
              <a:lnSpc>
                <a:spcPct val="110000"/>
              </a:lnSpc>
              <a:defRPr/>
            </a:pPr>
            <a:r>
              <a:rPr lang="zh-TW" altLang="en-US" sz="8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法國國際鋼琴大賽首獎</a:t>
            </a:r>
            <a:endParaRPr lang="en-US" sz="800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l" defTabSz="725403">
              <a:lnSpc>
                <a:spcPct val="110000"/>
              </a:lnSpc>
              <a:defRPr/>
            </a:pPr>
            <a:r>
              <a:rPr lang="en-US" sz="800" u="none" dirty="0">
                <a:latin typeface="Arial" panose="020B0604020202020204" pitchFamily="34" charset="0"/>
                <a:cs typeface="Arial" panose="020B0604020202020204" pitchFamily="34" charset="0"/>
              </a:rPr>
              <a:t>Hilton Head</a:t>
            </a:r>
            <a:r>
              <a:rPr lang="zh-TW" altLang="en-US" sz="8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國際鋼琴大賽首獎</a:t>
            </a:r>
            <a:endParaRPr lang="en-US" altLang="zh-TW" sz="800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l" defTabSz="725403">
              <a:lnSpc>
                <a:spcPct val="110000"/>
              </a:lnSpc>
              <a:defRPr/>
            </a:pPr>
            <a:r>
              <a:rPr lang="zh-TW" altLang="en-US" sz="8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史坦威藝術家</a:t>
            </a:r>
            <a:endParaRPr lang="en-US" sz="800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l" defTabSz="2327488">
              <a:lnSpc>
                <a:spcPts val="2600"/>
              </a:lnSpc>
            </a:pPr>
            <a:endParaRPr lang="en-US" sz="800" b="1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l"/>
            <a:r>
              <a:rPr lang="en-US" altLang="zh-TW" sz="800" dirty="0">
                <a:latin typeface="Myriad Pro" panose="020B0503030403020204" pitchFamily="34" charset="0"/>
                <a:ea typeface="DFKai-SB" panose="03000509000000000000" pitchFamily="65" charset="-120"/>
              </a:rPr>
              <a:t>“</a:t>
            </a:r>
            <a:r>
              <a:rPr lang="zh-TW" altLang="en-US" sz="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她的演出格外具有獨特的優雅和音樂性</a:t>
            </a:r>
            <a:r>
              <a:rPr lang="en-US" altLang="zh-TW" sz="800" dirty="0">
                <a:latin typeface="Myriad Pro" panose="020B0503030403020204" pitchFamily="34" charset="0"/>
                <a:ea typeface="DFKai-SB" panose="03000509000000000000" pitchFamily="65" charset="-120"/>
              </a:rPr>
              <a:t>”</a:t>
            </a:r>
            <a:r>
              <a:rPr lang="en-US" altLang="zh-TW" sz="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-</a:t>
            </a:r>
            <a:r>
              <a:rPr lang="zh-TW" altLang="en-US" sz="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中央社訊息</a:t>
            </a:r>
            <a:endParaRPr lang="en-US" sz="8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 defTabSz="2568150">
              <a:lnSpc>
                <a:spcPts val="3000"/>
              </a:lnSpc>
            </a:pPr>
            <a:endParaRPr lang="en-US" sz="800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  <a:p>
            <a:pPr algn="l" defTabSz="2568150">
              <a:lnSpc>
                <a:spcPts val="3000"/>
              </a:lnSpc>
            </a:pPr>
            <a:r>
              <a:rPr lang="en-US" sz="8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Inspiration From Above </a:t>
            </a:r>
            <a:r>
              <a:rPr lang="en-US" altLang="zh-TW" sz="8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5</a:t>
            </a:r>
            <a:endParaRPr lang="en-US" sz="800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  <a:p>
            <a:pPr algn="l" defTabSz="1483401">
              <a:lnSpc>
                <a:spcPts val="4000"/>
              </a:lnSpc>
            </a:pPr>
            <a:r>
              <a:rPr lang="zh-TW" altLang="en-US" sz="105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靈感</a:t>
            </a:r>
            <a:r>
              <a:rPr lang="zh-TW" altLang="en-US" sz="9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的</a:t>
            </a:r>
            <a:r>
              <a:rPr lang="zh-TW" altLang="en-US" sz="105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源頭</a:t>
            </a:r>
            <a:r>
              <a:rPr lang="en-US" altLang="zh-TW" sz="900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5:</a:t>
            </a:r>
            <a:r>
              <a:rPr lang="zh-TW" altLang="en-US" sz="900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zh-TW" altLang="en-US" sz="9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普世歡騰</a:t>
            </a:r>
            <a:endParaRPr lang="en-US" altLang="zh-TW" sz="9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 defTabSz="1483401">
              <a:lnSpc>
                <a:spcPts val="2600"/>
              </a:lnSpc>
            </a:pPr>
            <a:r>
              <a:rPr lang="zh-TW" altLang="en-US" sz="800" dirty="0">
                <a:latin typeface="DFKai-SB" panose="03000509000000000000" pitchFamily="65" charset="-120"/>
                <a:ea typeface="DFKai-SB" panose="03000509000000000000" pitchFamily="65" charset="-120"/>
              </a:rPr>
              <a:t>以聖誕節古典曲目探索耶穌誕生的意義</a:t>
            </a:r>
            <a:endParaRPr lang="en-US" sz="800" b="1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l" defTabSz="1483401">
              <a:lnSpc>
                <a:spcPts val="3600"/>
              </a:lnSpc>
            </a:pPr>
            <a:endParaRPr lang="en-US" sz="9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 defTabSz="2568150">
              <a:lnSpc>
                <a:spcPts val="6620"/>
              </a:lnSpc>
            </a:pPr>
            <a:endParaRPr lang="en-US" altLang="zh-TW" sz="1200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39477-8966-4510-A902-89CC969ABE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38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2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6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1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5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4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3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7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9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8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798B6-F317-4187-9801-8B0FF7BF62E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8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microsoft.com/office/2007/relationships/hdphoto" Target="../media/hdphoto2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wmf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1.wmf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E78A4572-D8DC-4355-AB28-3A33920A4D49}"/>
              </a:ext>
            </a:extLst>
          </p:cNvPr>
          <p:cNvSpPr/>
          <p:nvPr/>
        </p:nvSpPr>
        <p:spPr>
          <a:xfrm>
            <a:off x="1624399" y="8624492"/>
            <a:ext cx="467831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1923">
              <a:defRPr/>
            </a:pP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基督之家第五家</a:t>
            </a:r>
            <a:endParaRPr lang="en-US" altLang="zh-TW" sz="1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 defTabSz="161923">
              <a:defRPr/>
            </a:pPr>
            <a:r>
              <a:rPr lang="en-US" sz="1800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Home of Christ in Cupertino</a:t>
            </a:r>
            <a:endParaRPr lang="zh-TW" altLang="en-US" sz="1800" dirty="0">
              <a:latin typeface="Myriad Pro" panose="020B0503030403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ctr" defTabSz="161923">
              <a:defRPr/>
            </a:pPr>
            <a:r>
              <a:rPr lang="en-US" sz="1800" dirty="0">
                <a:latin typeface="Myriad Pro" panose="020B0503030403020204" pitchFamily="34" charset="0"/>
                <a:cs typeface="Arial" panose="020B0604020202020204" pitchFamily="34" charset="0"/>
              </a:rPr>
              <a:t>10340 </a:t>
            </a:r>
            <a:r>
              <a:rPr lang="en-US" sz="1800" dirty="0" err="1">
                <a:latin typeface="Myriad Pro" panose="020B0503030403020204" pitchFamily="34" charset="0"/>
                <a:cs typeface="Arial" panose="020B0604020202020204" pitchFamily="34" charset="0"/>
              </a:rPr>
              <a:t>Bubb</a:t>
            </a:r>
            <a:r>
              <a:rPr lang="en-US" sz="1800" dirty="0">
                <a:latin typeface="Myriad Pro" panose="020B0503030403020204" pitchFamily="34" charset="0"/>
                <a:cs typeface="Arial" panose="020B0604020202020204" pitchFamily="34" charset="0"/>
              </a:rPr>
              <a:t> Rd, Cupertino</a:t>
            </a:r>
          </a:p>
          <a:p>
            <a:pPr algn="ctr" defTabSz="161923">
              <a:defRPr/>
            </a:pPr>
            <a:r>
              <a:rPr lang="en-US" sz="1600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hoc5.net  (408) 996-8208</a:t>
            </a:r>
          </a:p>
        </p:txBody>
      </p:sp>
      <p:graphicFrame>
        <p:nvGraphicFramePr>
          <p:cNvPr id="74" name="Object 73">
            <a:extLst>
              <a:ext uri="{FF2B5EF4-FFF2-40B4-BE49-F238E27FC236}">
                <a16:creationId xmlns:a16="http://schemas.microsoft.com/office/drawing/2014/main" id="{C1D2BE9A-D881-4E0B-8E70-CC25D7A288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873654"/>
              </p:ext>
            </p:extLst>
          </p:nvPr>
        </p:nvGraphicFramePr>
        <p:xfrm>
          <a:off x="148753" y="5887065"/>
          <a:ext cx="2523208" cy="1016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4" imgW="2739960" imgH="1097280" progId="">
                  <p:embed/>
                </p:oleObj>
              </mc:Choice>
              <mc:Fallback>
                <p:oleObj r:id="rId4" imgW="2739960" imgH="1097280" progId="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349F8EEB-60F6-4BE9-8DBD-CE10377215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753" y="5887065"/>
                        <a:ext cx="2523208" cy="1016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" name="Picture 70">
            <a:extLst>
              <a:ext uri="{FF2B5EF4-FFF2-40B4-BE49-F238E27FC236}">
                <a16:creationId xmlns:a16="http://schemas.microsoft.com/office/drawing/2014/main" id="{99EFA767-0DFE-4A61-8AE3-31C9B247D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34" y="193567"/>
            <a:ext cx="2612610" cy="347619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39B775D1-E792-4247-8B22-EAD9F083997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2" b="1"/>
          <a:stretch/>
        </p:blipFill>
        <p:spPr>
          <a:xfrm>
            <a:off x="1496034" y="1764608"/>
            <a:ext cx="4866009" cy="519760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8A95081-14E1-463E-9A68-2FA6B7611796}"/>
              </a:ext>
            </a:extLst>
          </p:cNvPr>
          <p:cNvSpPr/>
          <p:nvPr/>
        </p:nvSpPr>
        <p:spPr>
          <a:xfrm>
            <a:off x="618019" y="957430"/>
            <a:ext cx="1124027" cy="1451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6600" b="1">
                <a:latin typeface="Myriad Pro" panose="020B0503030403020204" pitchFamily="34" charset="0"/>
              </a:rPr>
              <a:t>24</a:t>
            </a:r>
            <a:endParaRPr lang="en-US" sz="6600" b="1" u="none" dirty="0">
              <a:latin typeface="Myriad Pro" panose="020B0503030403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6B38AA-FF1B-48AA-A4D1-2C204919F064}"/>
              </a:ext>
            </a:extLst>
          </p:cNvPr>
          <p:cNvSpPr/>
          <p:nvPr/>
        </p:nvSpPr>
        <p:spPr>
          <a:xfrm>
            <a:off x="504709" y="2153182"/>
            <a:ext cx="1371029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u="none" dirty="0">
                <a:latin typeface="Felix Titling" panose="04060505060202020A04" pitchFamily="82" charset="0"/>
              </a:rPr>
              <a:t>DEC</a:t>
            </a:r>
            <a:endParaRPr lang="en-US" sz="4400" b="1" u="none" dirty="0">
              <a:latin typeface="Felix Titling" panose="04060505060202020A04" pitchFamily="8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14CAE6-B4E3-4584-8EB6-0ED237700A64}"/>
              </a:ext>
            </a:extLst>
          </p:cNvPr>
          <p:cNvCxnSpPr>
            <a:cxnSpLocks/>
          </p:cNvCxnSpPr>
          <p:nvPr/>
        </p:nvCxnSpPr>
        <p:spPr>
          <a:xfrm>
            <a:off x="734680" y="2677738"/>
            <a:ext cx="9144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9B1A445-B3FF-499B-B319-228748C034B4}"/>
              </a:ext>
            </a:extLst>
          </p:cNvPr>
          <p:cNvSpPr/>
          <p:nvPr/>
        </p:nvSpPr>
        <p:spPr>
          <a:xfrm>
            <a:off x="340601" y="2837835"/>
            <a:ext cx="1743464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800" b="1" u="none" dirty="0">
                <a:latin typeface="Myriad Pro" panose="020B0503030403020204" pitchFamily="34" charset="0"/>
              </a:rPr>
              <a:t>7:00</a:t>
            </a:r>
            <a:r>
              <a:rPr lang="en-US" sz="1200" b="1" u="none" dirty="0">
                <a:latin typeface="Myriad Pro" panose="020B0503030403020204" pitchFamily="34" charset="0"/>
              </a:rPr>
              <a:t>PM</a:t>
            </a:r>
          </a:p>
          <a:p>
            <a:pPr algn="ctr">
              <a:lnSpc>
                <a:spcPts val="2000"/>
              </a:lnSpc>
            </a:pPr>
            <a:r>
              <a:rPr lang="en-US" sz="1800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免費入場</a:t>
            </a:r>
            <a:endParaRPr lang="en-US" sz="2800" dirty="0">
              <a:latin typeface="Myriad Pro" panose="020B0503030403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B1B591-D2E4-4E61-82E8-8E811C65551D}"/>
              </a:ext>
            </a:extLst>
          </p:cNvPr>
          <p:cNvSpPr/>
          <p:nvPr/>
        </p:nvSpPr>
        <p:spPr>
          <a:xfrm>
            <a:off x="636714" y="1137881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3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星期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六</a:t>
            </a:r>
            <a:endParaRPr lang="en-US" sz="2300" u="none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3619E00-BF13-4661-91E6-B2B5E15A0A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" y="8455436"/>
            <a:ext cx="1564667" cy="158508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F5935F1-8193-4E65-BF5E-88982237AD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250" y="2546124"/>
            <a:ext cx="1439904" cy="1983143"/>
          </a:xfrm>
          <a:prstGeom prst="rect">
            <a:avLst/>
          </a:prstGeom>
        </p:spPr>
      </p:pic>
      <p:pic>
        <p:nvPicPr>
          <p:cNvPr id="75" name="Picture 4" descr="Related image">
            <a:extLst>
              <a:ext uri="{FF2B5EF4-FFF2-40B4-BE49-F238E27FC236}">
                <a16:creationId xmlns:a16="http://schemas.microsoft.com/office/drawing/2014/main" id="{88BFBB20-5EE3-445B-833F-5FD943374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CDDBB"/>
              </a:clrFrom>
              <a:clrTo>
                <a:srgbClr val="FCDD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09" b="18460"/>
          <a:stretch/>
        </p:blipFill>
        <p:spPr bwMode="auto">
          <a:xfrm>
            <a:off x="3046925" y="8193956"/>
            <a:ext cx="1742731" cy="50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3ACE5E-9BC2-45FD-A6F0-F51C591891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5934" y="3162482"/>
            <a:ext cx="1638236" cy="12452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0A1E4D-D554-4DBF-9F26-B895BC5EBA0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8968" t="10975" r="10571"/>
          <a:stretch/>
        </p:blipFill>
        <p:spPr>
          <a:xfrm>
            <a:off x="1760740" y="460435"/>
            <a:ext cx="4262689" cy="10257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6D3844-35AF-486E-9973-2E20BDE1217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9858" t="9317" r="9598" b="8454"/>
          <a:stretch/>
        </p:blipFill>
        <p:spPr>
          <a:xfrm>
            <a:off x="1669100" y="7000024"/>
            <a:ext cx="4527407" cy="12282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3F53EE-42D6-4350-AC86-E883A5BA08A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43310" y="1148225"/>
            <a:ext cx="2773920" cy="676715"/>
          </a:xfrm>
          <a:prstGeom prst="rect">
            <a:avLst/>
          </a:prstGeom>
        </p:spPr>
      </p:pic>
      <p:pic>
        <p:nvPicPr>
          <p:cNvPr id="20" name="Picture 19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AC3D7A17-BABF-4467-A5A2-33A5E90928E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385" t="-8811" r="-10840" b="5539"/>
          <a:stretch/>
        </p:blipFill>
        <p:spPr>
          <a:xfrm>
            <a:off x="1513274" y="2103335"/>
            <a:ext cx="4831527" cy="4817584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D575F3-F14A-4815-A089-AF998FC64CA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112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 l="16961" t="76027" r="19191" b="-435"/>
          <a:stretch/>
        </p:blipFill>
        <p:spPr>
          <a:xfrm>
            <a:off x="3079056" y="6554014"/>
            <a:ext cx="1614287" cy="35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E78A4572-D8DC-4355-AB28-3A33920A4D49}"/>
              </a:ext>
            </a:extLst>
          </p:cNvPr>
          <p:cNvSpPr/>
          <p:nvPr/>
        </p:nvSpPr>
        <p:spPr>
          <a:xfrm>
            <a:off x="1624399" y="8624492"/>
            <a:ext cx="467831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1923">
              <a:defRPr/>
            </a:pP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基督之家第五家</a:t>
            </a:r>
            <a:endParaRPr lang="en-US" altLang="zh-TW" sz="1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 defTabSz="161923">
              <a:defRPr/>
            </a:pPr>
            <a:r>
              <a:rPr lang="en-US" sz="1800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Home of Christ in Cupertino</a:t>
            </a:r>
            <a:endParaRPr lang="zh-TW" altLang="en-US" sz="1800" dirty="0">
              <a:latin typeface="Myriad Pro" panose="020B0503030403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ctr" defTabSz="161923">
              <a:defRPr/>
            </a:pPr>
            <a:r>
              <a:rPr lang="en-US" sz="1800" dirty="0">
                <a:latin typeface="Myriad Pro" panose="020B0503030403020204" pitchFamily="34" charset="0"/>
                <a:cs typeface="Arial" panose="020B0604020202020204" pitchFamily="34" charset="0"/>
              </a:rPr>
              <a:t>10340 </a:t>
            </a:r>
            <a:r>
              <a:rPr lang="en-US" sz="1800" dirty="0" err="1">
                <a:latin typeface="Myriad Pro" panose="020B0503030403020204" pitchFamily="34" charset="0"/>
                <a:cs typeface="Arial" panose="020B0604020202020204" pitchFamily="34" charset="0"/>
              </a:rPr>
              <a:t>Bubb</a:t>
            </a:r>
            <a:r>
              <a:rPr lang="en-US" sz="1800" dirty="0">
                <a:latin typeface="Myriad Pro" panose="020B0503030403020204" pitchFamily="34" charset="0"/>
                <a:cs typeface="Arial" panose="020B0604020202020204" pitchFamily="34" charset="0"/>
              </a:rPr>
              <a:t> Rd, Cupertino</a:t>
            </a:r>
          </a:p>
          <a:p>
            <a:pPr algn="ctr" defTabSz="161923">
              <a:defRPr/>
            </a:pPr>
            <a:r>
              <a:rPr lang="en-US" sz="1600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hoc5.net  (408) 996-8208</a:t>
            </a:r>
          </a:p>
        </p:txBody>
      </p:sp>
      <p:graphicFrame>
        <p:nvGraphicFramePr>
          <p:cNvPr id="74" name="Object 73">
            <a:extLst>
              <a:ext uri="{FF2B5EF4-FFF2-40B4-BE49-F238E27FC236}">
                <a16:creationId xmlns:a16="http://schemas.microsoft.com/office/drawing/2014/main" id="{C1D2BE9A-D881-4E0B-8E70-CC25D7A288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8753" y="5887065"/>
          <a:ext cx="2523208" cy="1016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4" imgW="2739960" imgH="1097280" progId="">
                  <p:embed/>
                </p:oleObj>
              </mc:Choice>
              <mc:Fallback>
                <p:oleObj r:id="rId4" imgW="2739960" imgH="1097280" progId="">
                  <p:embed/>
                  <p:pic>
                    <p:nvPicPr>
                      <p:cNvPr id="74" name="Object 73">
                        <a:extLst>
                          <a:ext uri="{FF2B5EF4-FFF2-40B4-BE49-F238E27FC236}">
                            <a16:creationId xmlns:a16="http://schemas.microsoft.com/office/drawing/2014/main" id="{C1D2BE9A-D881-4E0B-8E70-CC25D7A288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753" y="5887065"/>
                        <a:ext cx="2523208" cy="1016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" name="Picture 70">
            <a:extLst>
              <a:ext uri="{FF2B5EF4-FFF2-40B4-BE49-F238E27FC236}">
                <a16:creationId xmlns:a16="http://schemas.microsoft.com/office/drawing/2014/main" id="{99EFA767-0DFE-4A61-8AE3-31C9B247D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34" y="193567"/>
            <a:ext cx="2612610" cy="347619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39B775D1-E792-4247-8B22-EAD9F083997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2" b="1"/>
          <a:stretch/>
        </p:blipFill>
        <p:spPr>
          <a:xfrm>
            <a:off x="1496034" y="1764608"/>
            <a:ext cx="4866009" cy="519760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8A95081-14E1-463E-9A68-2FA6B7611796}"/>
              </a:ext>
            </a:extLst>
          </p:cNvPr>
          <p:cNvSpPr/>
          <p:nvPr/>
        </p:nvSpPr>
        <p:spPr>
          <a:xfrm>
            <a:off x="618019" y="957430"/>
            <a:ext cx="1124027" cy="1451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6600" b="1">
                <a:latin typeface="Myriad Pro" panose="020B0503030403020204" pitchFamily="34" charset="0"/>
              </a:rPr>
              <a:t>24</a:t>
            </a:r>
            <a:endParaRPr lang="en-US" sz="6600" b="1" u="none" dirty="0">
              <a:latin typeface="Myriad Pro" panose="020B0503030403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793468-C801-40A1-BEC7-1DE0D7FBEF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415" y="2382909"/>
            <a:ext cx="2831985" cy="45873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6B38AA-FF1B-48AA-A4D1-2C204919F064}"/>
              </a:ext>
            </a:extLst>
          </p:cNvPr>
          <p:cNvSpPr/>
          <p:nvPr/>
        </p:nvSpPr>
        <p:spPr>
          <a:xfrm>
            <a:off x="504709" y="2153182"/>
            <a:ext cx="1371029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u="none" dirty="0">
                <a:latin typeface="Felix Titling" panose="04060505060202020A04" pitchFamily="82" charset="0"/>
              </a:rPr>
              <a:t>DEC</a:t>
            </a:r>
            <a:endParaRPr lang="en-US" sz="4400" b="1" u="none" dirty="0">
              <a:latin typeface="Felix Titling" panose="04060505060202020A04" pitchFamily="8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14CAE6-B4E3-4584-8EB6-0ED237700A64}"/>
              </a:ext>
            </a:extLst>
          </p:cNvPr>
          <p:cNvCxnSpPr>
            <a:cxnSpLocks/>
          </p:cNvCxnSpPr>
          <p:nvPr/>
        </p:nvCxnSpPr>
        <p:spPr>
          <a:xfrm>
            <a:off x="734680" y="2677738"/>
            <a:ext cx="9144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9B1A445-B3FF-499B-B319-228748C034B4}"/>
              </a:ext>
            </a:extLst>
          </p:cNvPr>
          <p:cNvSpPr/>
          <p:nvPr/>
        </p:nvSpPr>
        <p:spPr>
          <a:xfrm>
            <a:off x="340601" y="2837835"/>
            <a:ext cx="1743464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800" b="1" u="none" dirty="0">
                <a:latin typeface="Myriad Pro" panose="020B0503030403020204" pitchFamily="34" charset="0"/>
              </a:rPr>
              <a:t>7:00</a:t>
            </a:r>
            <a:r>
              <a:rPr lang="en-US" sz="1200" b="1" u="none" dirty="0">
                <a:latin typeface="Myriad Pro" panose="020B0503030403020204" pitchFamily="34" charset="0"/>
              </a:rPr>
              <a:t>PM</a:t>
            </a:r>
          </a:p>
          <a:p>
            <a:pPr algn="ctr">
              <a:lnSpc>
                <a:spcPts val="2000"/>
              </a:lnSpc>
            </a:pPr>
            <a:r>
              <a:rPr lang="en-US" sz="1800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免費入場</a:t>
            </a:r>
            <a:endParaRPr lang="en-US" sz="2800" dirty="0">
              <a:latin typeface="Myriad Pro" panose="020B0503030403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B1B591-D2E4-4E61-82E8-8E811C65551D}"/>
              </a:ext>
            </a:extLst>
          </p:cNvPr>
          <p:cNvSpPr/>
          <p:nvPr/>
        </p:nvSpPr>
        <p:spPr>
          <a:xfrm>
            <a:off x="636714" y="1137881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3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星期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六</a:t>
            </a:r>
            <a:endParaRPr lang="en-US" sz="2300" u="none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3619E00-BF13-4661-91E6-B2B5E15A0A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" y="8455436"/>
            <a:ext cx="1564667" cy="158508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F5935F1-8193-4E65-BF5E-88982237AD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250" y="2546124"/>
            <a:ext cx="1439904" cy="1983143"/>
          </a:xfrm>
          <a:prstGeom prst="rect">
            <a:avLst/>
          </a:prstGeom>
        </p:spPr>
      </p:pic>
      <p:pic>
        <p:nvPicPr>
          <p:cNvPr id="75" name="Picture 4" descr="Related image">
            <a:extLst>
              <a:ext uri="{FF2B5EF4-FFF2-40B4-BE49-F238E27FC236}">
                <a16:creationId xmlns:a16="http://schemas.microsoft.com/office/drawing/2014/main" id="{88BFBB20-5EE3-445B-833F-5FD943374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CDDBB"/>
              </a:clrFrom>
              <a:clrTo>
                <a:srgbClr val="FCDD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09" b="18460"/>
          <a:stretch/>
        </p:blipFill>
        <p:spPr bwMode="auto">
          <a:xfrm>
            <a:off x="3046925" y="8193956"/>
            <a:ext cx="1742731" cy="50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3ACE5E-9BC2-45FD-A6F0-F51C591891C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35934" y="3162482"/>
            <a:ext cx="1638236" cy="12452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0A1E4D-D554-4DBF-9F26-B895BC5EBA0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8968" t="10975" r="10571"/>
          <a:stretch/>
        </p:blipFill>
        <p:spPr>
          <a:xfrm>
            <a:off x="1760740" y="460435"/>
            <a:ext cx="4262689" cy="10257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6D3844-35AF-486E-9973-2E20BDE1217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9858" t="9317" r="9598" b="8454"/>
          <a:stretch/>
        </p:blipFill>
        <p:spPr>
          <a:xfrm>
            <a:off x="1669100" y="7000024"/>
            <a:ext cx="4527407" cy="12282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3F53EE-42D6-4350-AC86-E883A5BA08A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43310" y="1148225"/>
            <a:ext cx="2773920" cy="676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D575F3-F14A-4815-A089-AF998FC64CAF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6961" t="76027" r="19191" b="-435"/>
          <a:stretch/>
        </p:blipFill>
        <p:spPr>
          <a:xfrm>
            <a:off x="3079056" y="6554014"/>
            <a:ext cx="1614287" cy="35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63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</TotalTime>
  <Words>250</Words>
  <Application>Microsoft Office PowerPoint</Application>
  <PresentationFormat>Custom</PresentationFormat>
  <Paragraphs>44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DFKai-SB</vt:lpstr>
      <vt:lpstr>Arial</vt:lpstr>
      <vt:lpstr>Calibri</vt:lpstr>
      <vt:lpstr>Calibri Light</vt:lpstr>
      <vt:lpstr>Felix Titling</vt:lpstr>
      <vt:lpstr>Myriad Pro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Raymond Shen</dc:creator>
  <cp:lastModifiedBy>Raymond Shen</cp:lastModifiedBy>
  <cp:revision>106</cp:revision>
  <cp:lastPrinted>2015-08-20T06:42:34Z</cp:lastPrinted>
  <dcterms:created xsi:type="dcterms:W3CDTF">2015-08-14T04:49:53Z</dcterms:created>
  <dcterms:modified xsi:type="dcterms:W3CDTF">2022-10-19T14:59:55Z</dcterms:modified>
</cp:coreProperties>
</file>