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0058400" cy="155448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6438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12875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69311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25749" algn="l" rtl="0" fontAlgn="base">
      <a:spcBef>
        <a:spcPct val="0"/>
      </a:spcBef>
      <a:spcAft>
        <a:spcPct val="0"/>
      </a:spcAft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82187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3938623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95060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5251498" algn="l" defTabSz="1312875" rtl="0" eaLnBrk="1" latinLnBrk="0" hangingPunct="1">
      <a:defRPr sz="2872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7638" autoAdjust="0"/>
  </p:normalViewPr>
  <p:slideViewPr>
    <p:cSldViewPr>
      <p:cViewPr>
        <p:scale>
          <a:sx n="54" d="100"/>
          <a:sy n="54" d="100"/>
        </p:scale>
        <p:origin x="1908" y="-1824"/>
      </p:cViewPr>
      <p:guideLst>
        <p:guide orient="horz" pos="4896"/>
        <p:guide pos="3168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9850" y="1200150"/>
            <a:ext cx="20955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1pPr>
    <a:lvl2pPr marL="65643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2pPr>
    <a:lvl3pPr marL="1312875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3pPr>
    <a:lvl4pPr marL="1969311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4pPr>
    <a:lvl5pPr marL="2625749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5pPr>
    <a:lvl6pPr marL="3282187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6pPr>
    <a:lvl7pPr marL="3938623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7pPr>
    <a:lvl8pPr marL="4595060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8pPr>
    <a:lvl9pPr marL="5251498" algn="l" defTabSz="1312875" rtl="0" eaLnBrk="1" latinLnBrk="0" hangingPunct="1">
      <a:defRPr sz="17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280118">
              <a:lnSpc>
                <a:spcPts val="29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</a:p>
          <a:p>
            <a:pPr algn="l" defTabSz="1280118">
              <a:lnSpc>
                <a:spcPts val="4000"/>
              </a:lnSpc>
            </a:pP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9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105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endParaRPr lang="en-US" dirty="0"/>
          </a:p>
          <a:p>
            <a:pPr algn="l"/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dirty="0"/>
          </a:p>
          <a:p>
            <a:pPr algn="l" defTabSz="1280118">
              <a:lnSpc>
                <a:spcPts val="36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1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280118">
              <a:lnSpc>
                <a:spcPts val="3600"/>
              </a:lnSpc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sz="2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280118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280118">
              <a:lnSpc>
                <a:spcPts val="3300"/>
              </a:lnSpc>
            </a:pPr>
            <a:endParaRPr lang="en-US" altLang="zh-TW" sz="2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280118">
              <a:lnSpc>
                <a:spcPts val="29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</a:p>
          <a:p>
            <a:pPr algn="l" defTabSz="1280118">
              <a:lnSpc>
                <a:spcPts val="4000"/>
              </a:lnSpc>
            </a:pP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9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105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endParaRPr lang="en-US" dirty="0"/>
          </a:p>
          <a:p>
            <a:pPr algn="l"/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dirty="0"/>
          </a:p>
          <a:p>
            <a:pPr algn="l" defTabSz="1280118">
              <a:lnSpc>
                <a:spcPts val="36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1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280118">
              <a:lnSpc>
                <a:spcPts val="3600"/>
              </a:lnSpc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sz="2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280118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280118">
              <a:lnSpc>
                <a:spcPts val="3300"/>
              </a:lnSpc>
            </a:pPr>
            <a:endParaRPr lang="en-US" altLang="zh-TW" sz="2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280118">
              <a:lnSpc>
                <a:spcPts val="29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</a:p>
          <a:p>
            <a:pPr algn="l" defTabSz="1280118">
              <a:lnSpc>
                <a:spcPts val="4000"/>
              </a:lnSpc>
            </a:pP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9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105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endParaRPr lang="en-US" dirty="0"/>
          </a:p>
          <a:p>
            <a:pPr algn="l"/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dirty="0"/>
          </a:p>
          <a:p>
            <a:pPr algn="l" defTabSz="1280118">
              <a:lnSpc>
                <a:spcPts val="36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1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280118">
              <a:lnSpc>
                <a:spcPts val="3600"/>
              </a:lnSpc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sz="2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280118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280118">
              <a:lnSpc>
                <a:spcPts val="3300"/>
              </a:lnSpc>
            </a:pPr>
            <a:endParaRPr lang="en-US" altLang="zh-TW" sz="2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7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9850" y="1200150"/>
            <a:ext cx="20955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1280118">
              <a:lnSpc>
                <a:spcPts val="29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SANDRA Wright SHEN</a:t>
            </a:r>
          </a:p>
          <a:p>
            <a:pPr algn="l" defTabSz="1280118">
              <a:lnSpc>
                <a:spcPts val="4000"/>
              </a:lnSpc>
            </a:pP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仙杜拉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賴特</a:t>
            </a:r>
            <a:r>
              <a:rPr lang="en-US" altLang="zh-TW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·</a:t>
            </a:r>
            <a:r>
              <a:rPr lang="zh-TW" altLang="en-US" sz="18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沈</a:t>
            </a:r>
            <a:endParaRPr lang="en-US" sz="9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法國國際鋼琴大賽首獎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Hilton Head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國際鋼琴大賽首獎</a:t>
            </a:r>
            <a:endParaRPr lang="en-US" altLang="zh-TW" sz="180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 defTabSz="398972">
              <a:lnSpc>
                <a:spcPct val="110000"/>
              </a:lnSpc>
              <a:defRPr/>
            </a:pP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史坦威藝術家</a:t>
            </a:r>
            <a:endParaRPr lang="en-US" sz="1050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l"/>
            <a:endParaRPr lang="en-US" dirty="0"/>
          </a:p>
          <a:p>
            <a:pPr algn="l"/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18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1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1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dirty="0"/>
          </a:p>
          <a:p>
            <a:pPr algn="l" defTabSz="1280118">
              <a:lnSpc>
                <a:spcPts val="3600"/>
              </a:lnSpc>
            </a:pPr>
            <a:r>
              <a:rPr lang="en-US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Inspiration From Above </a:t>
            </a:r>
            <a:r>
              <a:rPr lang="en-US" altLang="zh-TW" sz="1800" b="1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</a:t>
            </a:r>
            <a:endParaRPr lang="en-US" sz="1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 defTabSz="1280118">
              <a:lnSpc>
                <a:spcPts val="3600"/>
              </a:lnSpc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靈感</a:t>
            </a: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的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源頭</a:t>
            </a:r>
            <a:r>
              <a:rPr lang="en-US" altLang="zh-TW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5:</a:t>
            </a:r>
            <a:r>
              <a:rPr lang="zh-TW" altLang="en-US" sz="2000" u="none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普世歡騰</a:t>
            </a:r>
            <a:endParaRPr lang="en-US" sz="28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1280118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以聖誕節古典曲目探索耶穌誕生的意義</a:t>
            </a:r>
            <a:endParaRPr lang="en-US" sz="2800" b="1" u="none" dirty="0">
              <a:latin typeface="DFKai-SB" panose="03000509000000000000" pitchFamily="65" charset="-120"/>
              <a:ea typeface="DFKai-SB" panose="03000509000000000000" pitchFamily="65" charset="-120"/>
              <a:cs typeface="Arial Unicode MS" pitchFamily="34" charset="-128"/>
            </a:endParaRPr>
          </a:p>
          <a:p>
            <a:pPr algn="ctr" defTabSz="1280118">
              <a:lnSpc>
                <a:spcPts val="3300"/>
              </a:lnSpc>
            </a:pPr>
            <a:endParaRPr lang="en-US" altLang="zh-TW" sz="2800" b="1" u="none" dirty="0">
              <a:latin typeface="Felix Titling" panose="04060505060202020A04" pitchFamily="82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1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629" y="4389969"/>
            <a:ext cx="7543800" cy="30291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261" y="8007927"/>
            <a:ext cx="6212541" cy="36114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5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5814" y="755653"/>
            <a:ext cx="1497667" cy="160747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815" y="755653"/>
            <a:ext cx="4345082" cy="160747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69" y="9080885"/>
            <a:ext cx="7543800" cy="2806700"/>
          </a:xfrm>
        </p:spPr>
        <p:txBody>
          <a:bodyPr anchor="t"/>
          <a:lstStyle>
            <a:lvl1pPr algn="l">
              <a:defRPr sz="502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69" y="5989592"/>
            <a:ext cx="7543800" cy="3091294"/>
          </a:xfrm>
        </p:spPr>
        <p:txBody>
          <a:bodyPr anchor="b"/>
          <a:lstStyle>
            <a:lvl1pPr marL="0" indent="0">
              <a:buNone/>
              <a:defRPr sz="2512">
                <a:solidFill>
                  <a:schemeClr val="tx1">
                    <a:tint val="75000"/>
                  </a:schemeClr>
                </a:solidFill>
              </a:defRPr>
            </a:lvl1pPr>
            <a:lvl2pPr marL="57425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2pPr>
            <a:lvl3pPr marL="1148518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3pPr>
            <a:lvl4pPr marL="1722777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4pPr>
            <a:lvl5pPr marL="2297035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5pPr>
            <a:lvl6pPr marL="2871294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6pPr>
            <a:lvl7pPr marL="3445553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7pPr>
            <a:lvl8pPr marL="4019812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8pPr>
            <a:lvl9pPr marL="4594070" indent="0">
              <a:buNone/>
              <a:defRPr sz="17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815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2106" y="4396512"/>
            <a:ext cx="2921374" cy="12433879"/>
          </a:xfrm>
        </p:spPr>
        <p:txBody>
          <a:bodyPr/>
          <a:lstStyle>
            <a:lvl1pPr>
              <a:defRPr sz="3517"/>
            </a:lvl1pPr>
            <a:lvl2pPr>
              <a:defRPr sz="3015"/>
            </a:lvl2pPr>
            <a:lvl3pPr>
              <a:defRPr sz="2512"/>
            </a:lvl3pPr>
            <a:lvl4pPr>
              <a:defRPr sz="2261"/>
            </a:lvl4pPr>
            <a:lvl5pPr>
              <a:defRPr sz="2261"/>
            </a:lvl5pPr>
            <a:lvl6pPr>
              <a:defRPr sz="2261"/>
            </a:lvl6pPr>
            <a:lvl7pPr>
              <a:defRPr sz="2261"/>
            </a:lvl7pPr>
            <a:lvl8pPr>
              <a:defRPr sz="2261"/>
            </a:lvl8pPr>
            <a:lvl9pPr>
              <a:defRPr sz="22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5921"/>
            <a:ext cx="7987553" cy="23552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54" y="3163265"/>
            <a:ext cx="392135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54" y="4481560"/>
            <a:ext cx="392135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08" y="3163265"/>
            <a:ext cx="3922899" cy="1318297"/>
          </a:xfrm>
        </p:spPr>
        <p:txBody>
          <a:bodyPr anchor="b"/>
          <a:lstStyle>
            <a:lvl1pPr marL="0" indent="0">
              <a:buNone/>
              <a:defRPr sz="3015" b="1"/>
            </a:lvl1pPr>
            <a:lvl2pPr marL="574259" indent="0">
              <a:buNone/>
              <a:defRPr sz="2512" b="1"/>
            </a:lvl2pPr>
            <a:lvl3pPr marL="1148518" indent="0">
              <a:buNone/>
              <a:defRPr sz="2261" b="1"/>
            </a:lvl3pPr>
            <a:lvl4pPr marL="1722777" indent="0">
              <a:buNone/>
              <a:defRPr sz="2010" b="1"/>
            </a:lvl4pPr>
            <a:lvl5pPr marL="2297035" indent="0">
              <a:buNone/>
              <a:defRPr sz="2010" b="1"/>
            </a:lvl5pPr>
            <a:lvl6pPr marL="2871294" indent="0">
              <a:buNone/>
              <a:defRPr sz="2010" b="1"/>
            </a:lvl6pPr>
            <a:lvl7pPr marL="3445553" indent="0">
              <a:buNone/>
              <a:defRPr sz="2010" b="1"/>
            </a:lvl7pPr>
            <a:lvl8pPr marL="4019812" indent="0">
              <a:buNone/>
              <a:defRPr sz="2010" b="1"/>
            </a:lvl8pPr>
            <a:lvl9pPr marL="4594070" indent="0">
              <a:buNone/>
              <a:defRPr sz="20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08" y="4481560"/>
            <a:ext cx="3922899" cy="8142048"/>
          </a:xfrm>
        </p:spPr>
        <p:txBody>
          <a:bodyPr/>
          <a:lstStyle>
            <a:lvl1pPr>
              <a:defRPr sz="3015"/>
            </a:lvl1pPr>
            <a:lvl2pPr>
              <a:defRPr sz="2512"/>
            </a:lvl2pPr>
            <a:lvl3pPr>
              <a:defRPr sz="2261"/>
            </a:lvl3pPr>
            <a:lvl4pPr>
              <a:defRPr sz="2010"/>
            </a:lvl4pPr>
            <a:lvl5pPr>
              <a:defRPr sz="2010"/>
            </a:lvl5pPr>
            <a:lvl6pPr>
              <a:defRPr sz="2010"/>
            </a:lvl6pPr>
            <a:lvl7pPr>
              <a:defRPr sz="2010"/>
            </a:lvl7pPr>
            <a:lvl8pPr>
              <a:defRPr sz="2010"/>
            </a:lvl8pPr>
            <a:lvl9pPr>
              <a:defRPr sz="20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562651"/>
            <a:ext cx="2919834" cy="2394527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9904" y="562652"/>
            <a:ext cx="4961405" cy="12060961"/>
          </a:xfrm>
        </p:spPr>
        <p:txBody>
          <a:bodyPr/>
          <a:lstStyle>
            <a:lvl1pPr>
              <a:defRPr sz="4019"/>
            </a:lvl1pPr>
            <a:lvl2pPr>
              <a:defRPr sz="3517"/>
            </a:lvl2pPr>
            <a:lvl3pPr>
              <a:defRPr sz="3015"/>
            </a:lvl3pPr>
            <a:lvl4pPr>
              <a:defRPr sz="2512"/>
            </a:lvl4pPr>
            <a:lvl5pPr>
              <a:defRPr sz="2512"/>
            </a:lvl5pPr>
            <a:lvl6pPr>
              <a:defRPr sz="2512"/>
            </a:lvl6pPr>
            <a:lvl7pPr>
              <a:defRPr sz="2512"/>
            </a:lvl7pPr>
            <a:lvl8pPr>
              <a:defRPr sz="2512"/>
            </a:lvl8pPr>
            <a:lvl9pPr>
              <a:defRPr sz="2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753" y="2957179"/>
            <a:ext cx="2919834" cy="966643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75" y="9892146"/>
            <a:ext cx="5325035" cy="1167824"/>
          </a:xfrm>
        </p:spPr>
        <p:txBody>
          <a:bodyPr anchor="b"/>
          <a:lstStyle>
            <a:lvl1pPr algn="l">
              <a:defRPr sz="2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39575" y="1262687"/>
            <a:ext cx="5325035" cy="8478982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4019"/>
            </a:lvl1pPr>
            <a:lvl2pPr marL="574259" indent="0">
              <a:buNone/>
              <a:defRPr sz="3517"/>
            </a:lvl2pPr>
            <a:lvl3pPr marL="1148518" indent="0">
              <a:buNone/>
              <a:defRPr sz="3015"/>
            </a:lvl3pPr>
            <a:lvl4pPr marL="1722777" indent="0">
              <a:buNone/>
              <a:defRPr sz="2512"/>
            </a:lvl4pPr>
            <a:lvl5pPr marL="2297035" indent="0">
              <a:buNone/>
              <a:defRPr sz="2512"/>
            </a:lvl5pPr>
            <a:lvl6pPr marL="2871294" indent="0">
              <a:buNone/>
              <a:defRPr sz="2512"/>
            </a:lvl6pPr>
            <a:lvl7pPr marL="3445553" indent="0">
              <a:buNone/>
              <a:defRPr sz="2512"/>
            </a:lvl7pPr>
            <a:lvl8pPr marL="4019812" indent="0">
              <a:buNone/>
              <a:defRPr sz="2512"/>
            </a:lvl8pPr>
            <a:lvl9pPr marL="4594070" indent="0">
              <a:buNone/>
              <a:defRPr sz="251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9575" y="11059973"/>
            <a:ext cx="5325035" cy="1658503"/>
          </a:xfrm>
        </p:spPr>
        <p:txBody>
          <a:bodyPr/>
          <a:lstStyle>
            <a:lvl1pPr marL="0" indent="0">
              <a:buNone/>
              <a:defRPr sz="1759"/>
            </a:lvl1pPr>
            <a:lvl2pPr marL="574259" indent="0">
              <a:buNone/>
              <a:defRPr sz="1508"/>
            </a:lvl2pPr>
            <a:lvl3pPr marL="1148518" indent="0">
              <a:buNone/>
              <a:defRPr sz="1256"/>
            </a:lvl3pPr>
            <a:lvl4pPr marL="1722777" indent="0">
              <a:buNone/>
              <a:defRPr sz="1131"/>
            </a:lvl4pPr>
            <a:lvl5pPr marL="2297035" indent="0">
              <a:buNone/>
              <a:defRPr sz="1131"/>
            </a:lvl5pPr>
            <a:lvl6pPr marL="2871294" indent="0">
              <a:buNone/>
              <a:defRPr sz="1131"/>
            </a:lvl6pPr>
            <a:lvl7pPr marL="3445553" indent="0">
              <a:buNone/>
              <a:defRPr sz="1131"/>
            </a:lvl7pPr>
            <a:lvl8pPr marL="4019812" indent="0">
              <a:buNone/>
              <a:defRPr sz="1131"/>
            </a:lvl8pPr>
            <a:lvl9pPr marL="4594070" indent="0">
              <a:buNone/>
              <a:defRPr sz="11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332" y="623166"/>
            <a:ext cx="90517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332" y="3626141"/>
            <a:ext cx="9051738" cy="1026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33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37032" y="14408873"/>
            <a:ext cx="31843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08932" y="14408873"/>
            <a:ext cx="2346138" cy="82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632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18" rtl="0" eaLnBrk="0" fontAlgn="base" hangingPunct="0">
        <a:spcBef>
          <a:spcPct val="0"/>
        </a:spcBef>
        <a:spcAft>
          <a:spcPct val="0"/>
        </a:spcAft>
        <a:defRPr sz="615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2pPr>
      <a:lvl3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3pPr>
      <a:lvl4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4pPr>
      <a:lvl5pPr algn="ctr" defTabSz="1280118" rtl="0" eaLnBrk="0" fontAlgn="base" hangingPunct="0">
        <a:spcBef>
          <a:spcPct val="0"/>
        </a:spcBef>
        <a:spcAft>
          <a:spcPct val="0"/>
        </a:spcAft>
        <a:defRPr sz="6155">
          <a:solidFill>
            <a:schemeClr val="tx1"/>
          </a:solidFill>
          <a:latin typeface="Calibri" pitchFamily="34" charset="0"/>
        </a:defRPr>
      </a:lvl5pPr>
      <a:lvl6pPr marL="574259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6pPr>
      <a:lvl7pPr marL="1148518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7pPr>
      <a:lvl8pPr marL="1722777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8pPr>
      <a:lvl9pPr marL="2297035" algn="ctr" rtl="0" fontAlgn="base">
        <a:spcBef>
          <a:spcPct val="0"/>
        </a:spcBef>
        <a:spcAft>
          <a:spcPct val="0"/>
        </a:spcAft>
        <a:defRPr sz="5526">
          <a:solidFill>
            <a:schemeClr val="tx1"/>
          </a:solidFill>
          <a:latin typeface="Calibri" pitchFamily="34" charset="0"/>
        </a:defRPr>
      </a:lvl9pPr>
    </p:titleStyle>
    <p:bodyStyle>
      <a:lvl1pPr marL="480543" indent="-480543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22" kern="1200">
          <a:solidFill>
            <a:schemeClr val="tx1"/>
          </a:solidFill>
          <a:latin typeface="+mn-lt"/>
          <a:ea typeface="+mn-ea"/>
          <a:cs typeface="+mn-cs"/>
        </a:defRPr>
      </a:lvl1pPr>
      <a:lvl2pPr marL="1038851" indent="-398791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94" kern="1200">
          <a:solidFill>
            <a:schemeClr val="tx1"/>
          </a:solidFill>
          <a:latin typeface="+mn-lt"/>
          <a:ea typeface="+mn-ea"/>
          <a:cs typeface="+mn-cs"/>
        </a:defRPr>
      </a:lvl2pPr>
      <a:lvl3pPr marL="159915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91" kern="1200">
          <a:solidFill>
            <a:schemeClr val="tx1"/>
          </a:solidFill>
          <a:latin typeface="+mn-lt"/>
          <a:ea typeface="+mn-ea"/>
          <a:cs typeface="+mn-cs"/>
        </a:defRPr>
      </a:lvl3pPr>
      <a:lvl4pPr marL="2239211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63" kern="1200">
          <a:solidFill>
            <a:schemeClr val="tx1"/>
          </a:solidFill>
          <a:latin typeface="+mn-lt"/>
          <a:ea typeface="+mn-ea"/>
          <a:cs typeface="+mn-cs"/>
        </a:defRPr>
      </a:lvl4pPr>
      <a:lvl5pPr marL="2879269" indent="-319032" algn="l" defTabSz="128011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63" kern="1200">
          <a:solidFill>
            <a:schemeClr val="tx1"/>
          </a:solidFill>
          <a:latin typeface="+mn-lt"/>
          <a:ea typeface="+mn-ea"/>
          <a:cs typeface="+mn-cs"/>
        </a:defRPr>
      </a:lvl5pPr>
      <a:lvl6pPr marL="3158423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6pPr>
      <a:lvl7pPr marL="3732682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7pPr>
      <a:lvl8pPr marL="4306941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8pPr>
      <a:lvl9pPr marL="4881199" indent="-287129" algn="l" defTabSz="1148518" rtl="0" eaLnBrk="1" latinLnBrk="0" hangingPunct="1">
        <a:spcBef>
          <a:spcPct val="20000"/>
        </a:spcBef>
        <a:buFont typeface="Arial" pitchFamily="34" charset="0"/>
        <a:buChar char="•"/>
        <a:defRPr sz="2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1pPr>
      <a:lvl2pPr marL="574259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2pPr>
      <a:lvl3pPr marL="1148518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3pPr>
      <a:lvl4pPr marL="1722777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4pPr>
      <a:lvl5pPr marL="2297035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5pPr>
      <a:lvl6pPr marL="2871294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6pPr>
      <a:lvl7pPr marL="3445553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7pPr>
      <a:lvl8pPr marL="4019812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8pPr>
      <a:lvl9pPr marL="4594070" algn="l" defTabSz="1148518" rtl="0" eaLnBrk="1" latinLnBrk="0" hangingPunct="1">
        <a:defRPr sz="2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6" Type="http://schemas.microsoft.com/office/2007/relationships/hdphoto" Target="../media/hdphoto1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48C934A-589B-4CFC-85CD-D14B982D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04" y="487612"/>
            <a:ext cx="3436800" cy="4572817"/>
          </a:xfrm>
          <a:prstGeom prst="rect">
            <a:avLst/>
          </a:prstGeom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8E20A-735C-43CE-922B-4F2FD81E6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54533"/>
              </p:ext>
            </p:extLst>
          </p:nvPr>
        </p:nvGraphicFramePr>
        <p:xfrm>
          <a:off x="209346" y="9766074"/>
          <a:ext cx="3372054" cy="135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5" imgW="2739960" imgH="1097280" progId="">
                  <p:embed/>
                </p:oleObj>
              </mc:Choice>
              <mc:Fallback>
                <p:oleObj r:id="rId5" imgW="2739960" imgH="1097280" progId="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18DAFB0C-A74B-41E0-A8A2-5E19734E3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346" y="9766074"/>
                        <a:ext cx="3372054" cy="135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74B1BA5-05FE-4946-B091-561476DC38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>
          <a:xfrm>
            <a:off x="1293520" y="3327911"/>
            <a:ext cx="7203282" cy="76648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689213" y="2869017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4200" b="1" u="none" dirty="0">
                <a:latin typeface="Felix Titling" panose="04060505060202020A04" pitchFamily="82" charset="0"/>
              </a:rPr>
              <a:t>DEC</a:t>
            </a:r>
            <a:endParaRPr lang="en-US" sz="42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61613" y="3837870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810124" y="4070984"/>
            <a:ext cx="164354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u="none" dirty="0">
                <a:latin typeface="Myriad Pro" panose="020B0503030403020204" pitchFamily="34" charset="0"/>
              </a:rPr>
              <a:t>7</a:t>
            </a:r>
            <a:r>
              <a:rPr lang="en-US" altLang="zh-TW" sz="4000" b="1" u="none" dirty="0">
                <a:latin typeface="Myriad Pro" panose="020B0503030403020204" pitchFamily="34" charset="0"/>
              </a:rPr>
              <a:t>:00</a:t>
            </a:r>
            <a:r>
              <a:rPr lang="en-US" sz="20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3000"/>
              </a:lnSpc>
            </a:pPr>
            <a:r>
              <a:rPr lang="en-US" sz="25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5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832175" y="2293974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9130" b="1" u="none">
                <a:latin typeface="Myriad Pro" panose="020B0503030403020204" pitchFamily="34" charset="0"/>
              </a:rPr>
              <a:t>24</a:t>
            </a:r>
            <a:endParaRPr lang="en-US" sz="913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917366" y="1559605"/>
            <a:ext cx="137249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80" b="1" u="none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星期六</a:t>
            </a:r>
            <a:endParaRPr lang="en-US" sz="308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" y="13488478"/>
            <a:ext cx="1870282" cy="189469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18C215-981B-4CD4-8BA4-786F4A367F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13" y="4002662"/>
            <a:ext cx="2159492" cy="2974211"/>
          </a:xfrm>
          <a:prstGeom prst="rect">
            <a:avLst/>
          </a:prstGeom>
        </p:spPr>
      </p:pic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BC694C02-3C79-47E0-8B55-0260369E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3" b="15736"/>
          <a:stretch/>
        </p:blipFill>
        <p:spPr bwMode="auto">
          <a:xfrm>
            <a:off x="3412690" y="12667133"/>
            <a:ext cx="3233105" cy="10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BDAB316-4E93-4CD9-88DD-748A00D4CA95}"/>
              </a:ext>
            </a:extLst>
          </p:cNvPr>
          <p:cNvSpPr/>
          <p:nvPr/>
        </p:nvSpPr>
        <p:spPr>
          <a:xfrm>
            <a:off x="2984493" y="13687961"/>
            <a:ext cx="41142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200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200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1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507D9-716D-4532-8FED-9FD84A3290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2772" y="11093927"/>
            <a:ext cx="7354930" cy="179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43267-F3A8-4CDE-83DA-8A7520A2F3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3840" y="4958129"/>
            <a:ext cx="2908044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EC8C5-910F-4041-81BD-FF1A4EB719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823" t="10937" r="7177" b="14929"/>
          <a:stretch/>
        </p:blipFill>
        <p:spPr>
          <a:xfrm>
            <a:off x="2288253" y="874271"/>
            <a:ext cx="5484147" cy="1084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DAED1-5373-4EF7-A6E6-62796B8E51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6044" y="1913781"/>
            <a:ext cx="3322608" cy="920576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0A5E8FA-270F-4C61-8236-378A5FB0402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1293520" y="3725367"/>
            <a:ext cx="7203282" cy="7182494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3896513" y="10409411"/>
            <a:ext cx="2047671" cy="426720"/>
          </a:xfrm>
          <a:prstGeom prst="rect">
            <a:avLst/>
          </a:prstGeom>
          <a:noFill/>
        </p:spPr>
        <p:txBody>
          <a:bodyPr spcFirstLastPara="1" wrap="none" lIns="50292" tIns="25146" rIns="50292" bIns="25146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3200" b="1" u="none" dirty="0">
                <a:ln w="0"/>
                <a:solidFill>
                  <a:schemeClr val="bg1"/>
                </a:solidFill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3200" b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48C934A-589B-4CFC-85CD-D14B982D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04" y="487612"/>
            <a:ext cx="3436800" cy="4572817"/>
          </a:xfrm>
          <a:prstGeom prst="rect">
            <a:avLst/>
          </a:prstGeom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8E20A-735C-43CE-922B-4F2FD81E6D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346" y="9766074"/>
          <a:ext cx="3372054" cy="135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2739960" imgH="1097280" progId="">
                  <p:embed/>
                </p:oleObj>
              </mc:Choice>
              <mc:Fallback>
                <p:oleObj r:id="rId5" imgW="2739960" imgH="1097280" progId="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3C8E20A-735C-43CE-922B-4F2FD81E6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346" y="9766074"/>
                        <a:ext cx="3372054" cy="135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74B1BA5-05FE-4946-B091-561476DC38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>
          <a:xfrm>
            <a:off x="1293520" y="3327911"/>
            <a:ext cx="7203282" cy="76648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689213" y="2869017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4200" b="1" u="none" dirty="0">
                <a:latin typeface="Felix Titling" panose="04060505060202020A04" pitchFamily="82" charset="0"/>
              </a:rPr>
              <a:t>DEC</a:t>
            </a:r>
            <a:endParaRPr lang="en-US" sz="42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61613" y="3837870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810124" y="4070984"/>
            <a:ext cx="164354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u="none" dirty="0">
                <a:latin typeface="Myriad Pro" panose="020B0503030403020204" pitchFamily="34" charset="0"/>
              </a:rPr>
              <a:t>7</a:t>
            </a:r>
            <a:r>
              <a:rPr lang="en-US" altLang="zh-TW" sz="4000" b="1" u="none" dirty="0">
                <a:latin typeface="Myriad Pro" panose="020B0503030403020204" pitchFamily="34" charset="0"/>
              </a:rPr>
              <a:t>:00</a:t>
            </a:r>
            <a:r>
              <a:rPr lang="en-US" sz="20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3000"/>
              </a:lnSpc>
            </a:pPr>
            <a:r>
              <a:rPr lang="en-US" sz="25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5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832175" y="2293974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9130" b="1" u="none">
                <a:latin typeface="Myriad Pro" panose="020B0503030403020204" pitchFamily="34" charset="0"/>
              </a:rPr>
              <a:t>24</a:t>
            </a:r>
            <a:endParaRPr lang="en-US" sz="913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917366" y="1559605"/>
            <a:ext cx="137249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80" b="1" u="none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星期六</a:t>
            </a:r>
            <a:endParaRPr lang="en-US" sz="308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" y="13488478"/>
            <a:ext cx="1870282" cy="1894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3896513" y="10409411"/>
            <a:ext cx="2047671" cy="426720"/>
          </a:xfrm>
          <a:prstGeom prst="rect">
            <a:avLst/>
          </a:prstGeom>
          <a:noFill/>
        </p:spPr>
        <p:txBody>
          <a:bodyPr spcFirstLastPara="1" wrap="none" lIns="50292" tIns="25146" rIns="50292" bIns="25146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3200" b="1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3200" b="1" dirty="0">
              <a:ln w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18C215-981B-4CD4-8BA4-786F4A367F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13" y="4002662"/>
            <a:ext cx="2159492" cy="2974211"/>
          </a:xfrm>
          <a:prstGeom prst="rect">
            <a:avLst/>
          </a:prstGeom>
        </p:spPr>
      </p:pic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BC694C02-3C79-47E0-8B55-0260369E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3" b="15736"/>
          <a:stretch/>
        </p:blipFill>
        <p:spPr bwMode="auto">
          <a:xfrm>
            <a:off x="3412690" y="12667133"/>
            <a:ext cx="3233105" cy="10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BDAB316-4E93-4CD9-88DD-748A00D4CA95}"/>
              </a:ext>
            </a:extLst>
          </p:cNvPr>
          <p:cNvSpPr/>
          <p:nvPr/>
        </p:nvSpPr>
        <p:spPr>
          <a:xfrm>
            <a:off x="2984493" y="13687961"/>
            <a:ext cx="41142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200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200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1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507D9-716D-4532-8FED-9FD84A3290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2772" y="11093927"/>
            <a:ext cx="7354930" cy="179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43267-F3A8-4CDE-83DA-8A7520A2F3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3840" y="4958129"/>
            <a:ext cx="2908044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EC8C5-910F-4041-81BD-FF1A4EB719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823" t="10937" r="7177" b="14929"/>
          <a:stretch/>
        </p:blipFill>
        <p:spPr>
          <a:xfrm>
            <a:off x="2288253" y="874271"/>
            <a:ext cx="5484147" cy="1084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DAED1-5373-4EF7-A6E6-62796B8E51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6044" y="1913781"/>
            <a:ext cx="3322608" cy="920576"/>
          </a:xfrm>
          <a:prstGeom prst="rect">
            <a:avLst/>
          </a:prstGeom>
        </p:spPr>
      </p:pic>
      <p:pic>
        <p:nvPicPr>
          <p:cNvPr id="13" name="Picture 12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61CAF629-2915-4B22-8141-2EE3BA9EB95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3" t="-4940" r="-6213" b="25305"/>
          <a:stretch/>
        </p:blipFill>
        <p:spPr>
          <a:xfrm>
            <a:off x="1293520" y="3721393"/>
            <a:ext cx="7203282" cy="72947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551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48C934A-589B-4CFC-85CD-D14B982D8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04" y="487612"/>
            <a:ext cx="3436800" cy="4572817"/>
          </a:xfrm>
          <a:prstGeom prst="rect">
            <a:avLst/>
          </a:prstGeom>
        </p:spPr>
      </p:pic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8E20A-735C-43CE-922B-4F2FD81E6D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346" y="9766074"/>
          <a:ext cx="3372054" cy="135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5" imgW="2739960" imgH="1097280" progId="">
                  <p:embed/>
                </p:oleObj>
              </mc:Choice>
              <mc:Fallback>
                <p:oleObj r:id="rId5" imgW="2739960" imgH="1097280" progId="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3C8E20A-735C-43CE-922B-4F2FD81E6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346" y="9766074"/>
                        <a:ext cx="3372054" cy="135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74B1BA5-05FE-4946-B091-561476DC38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>
          <a:xfrm>
            <a:off x="1293520" y="3327911"/>
            <a:ext cx="7203282" cy="76648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689213" y="2869017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4200" b="1" u="none" dirty="0">
                <a:latin typeface="Felix Titling" panose="04060505060202020A04" pitchFamily="82" charset="0"/>
              </a:rPr>
              <a:t>DEC</a:t>
            </a:r>
            <a:endParaRPr lang="en-US" sz="42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61613" y="3837870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810124" y="4070984"/>
            <a:ext cx="164354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u="none" dirty="0">
                <a:latin typeface="Myriad Pro" panose="020B0503030403020204" pitchFamily="34" charset="0"/>
              </a:rPr>
              <a:t>7</a:t>
            </a:r>
            <a:r>
              <a:rPr lang="en-US" altLang="zh-TW" sz="4000" b="1" u="none" dirty="0">
                <a:latin typeface="Myriad Pro" panose="020B0503030403020204" pitchFamily="34" charset="0"/>
              </a:rPr>
              <a:t>:00</a:t>
            </a:r>
            <a:r>
              <a:rPr lang="en-US" sz="20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3000"/>
              </a:lnSpc>
            </a:pPr>
            <a:r>
              <a:rPr lang="en-US" sz="25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5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832175" y="2293974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9130" b="1" u="none">
                <a:latin typeface="Myriad Pro" panose="020B0503030403020204" pitchFamily="34" charset="0"/>
              </a:rPr>
              <a:t>24</a:t>
            </a:r>
            <a:endParaRPr lang="en-US" sz="913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917366" y="1559605"/>
            <a:ext cx="137249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80" b="1" u="none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星期六</a:t>
            </a:r>
            <a:endParaRPr lang="en-US" sz="308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" y="13488478"/>
            <a:ext cx="1870282" cy="1894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3896513" y="10409411"/>
            <a:ext cx="2047671" cy="426720"/>
          </a:xfrm>
          <a:prstGeom prst="rect">
            <a:avLst/>
          </a:prstGeom>
          <a:noFill/>
        </p:spPr>
        <p:txBody>
          <a:bodyPr spcFirstLastPara="1" wrap="none" lIns="50292" tIns="25146" rIns="50292" bIns="25146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3200" b="1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3200" b="1" dirty="0">
              <a:ln w="0"/>
            </a:endParaRPr>
          </a:p>
        </p:txBody>
      </p:sp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BC694C02-3C79-47E0-8B55-0260369E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3" b="15736"/>
          <a:stretch/>
        </p:blipFill>
        <p:spPr bwMode="auto">
          <a:xfrm>
            <a:off x="3412690" y="12667133"/>
            <a:ext cx="3233105" cy="10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BDAB316-4E93-4CD9-88DD-748A00D4CA95}"/>
              </a:ext>
            </a:extLst>
          </p:cNvPr>
          <p:cNvSpPr/>
          <p:nvPr/>
        </p:nvSpPr>
        <p:spPr>
          <a:xfrm>
            <a:off x="2984493" y="13687961"/>
            <a:ext cx="41142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200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200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1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507D9-716D-4532-8FED-9FD84A3290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2772" y="11093927"/>
            <a:ext cx="7354930" cy="1792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EC8C5-910F-4041-81BD-FF1A4EB7195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23" t="10937" r="7177" b="14929"/>
          <a:stretch/>
        </p:blipFill>
        <p:spPr>
          <a:xfrm>
            <a:off x="2288253" y="874271"/>
            <a:ext cx="5484147" cy="1084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DAED1-5373-4EF7-A6E6-62796B8E51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6044" y="1913781"/>
            <a:ext cx="3322608" cy="920576"/>
          </a:xfrm>
          <a:prstGeom prst="rect">
            <a:avLst/>
          </a:prstGeom>
        </p:spPr>
      </p:pic>
      <p:pic>
        <p:nvPicPr>
          <p:cNvPr id="13" name="Picture 12" descr="A person smiling in front of a piano&#10;&#10;Description automatically generated with medium confidence">
            <a:extLst>
              <a:ext uri="{FF2B5EF4-FFF2-40B4-BE49-F238E27FC236}">
                <a16:creationId xmlns:a16="http://schemas.microsoft.com/office/drawing/2014/main" id="{ED0151CC-30EA-44FB-9319-43C02BA3F86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81" y="3719270"/>
            <a:ext cx="7339735" cy="7339735"/>
          </a:xfrm>
          <a:prstGeom prst="ellipse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18C215-981B-4CD4-8BA4-786F4A367F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13" y="4002662"/>
            <a:ext cx="2159492" cy="2974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43267-F3A8-4CDE-83DA-8A7520A2F3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3840" y="4958129"/>
            <a:ext cx="2908044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3C8E20A-735C-43CE-922B-4F2FD81E6D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346" y="9766074"/>
          <a:ext cx="3372054" cy="1359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3C8E20A-735C-43CE-922B-4F2FD81E6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346" y="9766074"/>
                        <a:ext cx="3372054" cy="1359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74B1BA5-05FE-4946-B091-561476DC38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>
          <a:xfrm>
            <a:off x="1293520" y="3327911"/>
            <a:ext cx="7203282" cy="7664899"/>
          </a:xfrm>
          <a:prstGeom prst="rect">
            <a:avLst/>
          </a:prstGeom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EBB5F29-1352-4460-8BFF-5C54FC056E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63" y="3729445"/>
            <a:ext cx="7309170" cy="7309170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8C934A-589B-4CFC-85CD-D14B982D8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04" y="487612"/>
            <a:ext cx="3436800" cy="45728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689213" y="2869017"/>
            <a:ext cx="1819899" cy="860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4200" b="1" u="none" dirty="0">
                <a:latin typeface="Felix Titling" panose="04060505060202020A04" pitchFamily="82" charset="0"/>
              </a:rPr>
              <a:t>DEC</a:t>
            </a:r>
            <a:endParaRPr lang="en-US" sz="4200" b="1" u="none" dirty="0">
              <a:latin typeface="Felix Titling" panose="04060505060202020A04" pitchFamily="8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961613" y="3837870"/>
            <a:ext cx="1257300" cy="0"/>
          </a:xfrm>
          <a:prstGeom prst="line">
            <a:avLst/>
          </a:prstGeom>
          <a:ln w="177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810124" y="4070984"/>
            <a:ext cx="164354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u="none" dirty="0">
                <a:latin typeface="Myriad Pro" panose="020B0503030403020204" pitchFamily="34" charset="0"/>
              </a:rPr>
              <a:t>7</a:t>
            </a:r>
            <a:r>
              <a:rPr lang="en-US" altLang="zh-TW" sz="4000" b="1" u="none" dirty="0">
                <a:latin typeface="Myriad Pro" panose="020B0503030403020204" pitchFamily="34" charset="0"/>
              </a:rPr>
              <a:t>:00</a:t>
            </a:r>
            <a:r>
              <a:rPr lang="en-US" sz="20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3000"/>
              </a:lnSpc>
            </a:pPr>
            <a:r>
              <a:rPr lang="en-US" sz="25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25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832175" y="2293974"/>
            <a:ext cx="1483098" cy="1010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altLang="zh-TW" sz="9130" b="1" u="none">
                <a:latin typeface="Myriad Pro" panose="020B0503030403020204" pitchFamily="34" charset="0"/>
              </a:rPr>
              <a:t>24</a:t>
            </a:r>
            <a:endParaRPr lang="en-US" sz="913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917366" y="1559605"/>
            <a:ext cx="137249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80" b="1" u="none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星期六</a:t>
            </a:r>
            <a:endParaRPr lang="en-US" sz="308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" y="13488478"/>
            <a:ext cx="1870282" cy="18946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C27077-C0FF-449C-95FD-7D14FBB6B31A}"/>
              </a:ext>
            </a:extLst>
          </p:cNvPr>
          <p:cNvSpPr/>
          <p:nvPr/>
        </p:nvSpPr>
        <p:spPr>
          <a:xfrm>
            <a:off x="3896513" y="10409411"/>
            <a:ext cx="2047671" cy="426720"/>
          </a:xfrm>
          <a:prstGeom prst="rect">
            <a:avLst/>
          </a:prstGeom>
          <a:noFill/>
        </p:spPr>
        <p:txBody>
          <a:bodyPr spcFirstLastPara="1" wrap="none" lIns="50292" tIns="25146" rIns="50292" bIns="25146" numCol="1">
            <a:prstTxWarp prst="textArchDown">
              <a:avLst>
                <a:gd name="adj" fmla="val 92637"/>
              </a:avLst>
            </a:prstTxWarp>
            <a:spAutoFit/>
          </a:bodyPr>
          <a:lstStyle/>
          <a:p>
            <a:pPr algn="ctr"/>
            <a:r>
              <a:rPr lang="en-US" sz="3200" b="1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endParaRPr lang="en-US" sz="3200" b="1" dirty="0">
              <a:ln w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918C215-981B-4CD4-8BA4-786F4A367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13" y="4002662"/>
            <a:ext cx="2159492" cy="2974211"/>
          </a:xfrm>
          <a:prstGeom prst="rect">
            <a:avLst/>
          </a:prstGeom>
        </p:spPr>
      </p:pic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BC694C02-3C79-47E0-8B55-0260369E0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3" b="15736"/>
          <a:stretch/>
        </p:blipFill>
        <p:spPr bwMode="auto">
          <a:xfrm>
            <a:off x="3412690" y="12667133"/>
            <a:ext cx="3233105" cy="10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BDAB316-4E93-4CD9-88DD-748A00D4CA95}"/>
              </a:ext>
            </a:extLst>
          </p:cNvPr>
          <p:cNvSpPr/>
          <p:nvPr/>
        </p:nvSpPr>
        <p:spPr>
          <a:xfrm>
            <a:off x="2984493" y="13687961"/>
            <a:ext cx="41142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20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20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200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200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2000" u="none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18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507D9-716D-4532-8FED-9FD84A3290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2772" y="11093927"/>
            <a:ext cx="7354930" cy="179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43267-F3A8-4CDE-83DA-8A7520A2F3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3840" y="4958129"/>
            <a:ext cx="2908044" cy="179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1EC8C5-910F-4041-81BD-FF1A4EB7195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823" t="10937" r="7177" b="14929"/>
          <a:stretch/>
        </p:blipFill>
        <p:spPr>
          <a:xfrm>
            <a:off x="2288253" y="874271"/>
            <a:ext cx="5484147" cy="1084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1DAED1-5373-4EF7-A6E6-62796B8E51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6044" y="1913781"/>
            <a:ext cx="332260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512</Words>
  <Application>Microsoft Office PowerPoint</Application>
  <PresentationFormat>Custom</PresentationFormat>
  <Paragraphs>88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DFKai-SB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227</cp:revision>
  <dcterms:created xsi:type="dcterms:W3CDTF">2012-02-03T06:58:22Z</dcterms:created>
  <dcterms:modified xsi:type="dcterms:W3CDTF">2022-10-19T14:57:58Z</dcterms:modified>
</cp:coreProperties>
</file>