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8288000" cy="3251676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1172210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2344419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3516627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4688837" algn="l" rtl="0" fontAlgn="base">
      <a:spcBef>
        <a:spcPct val="0"/>
      </a:spcBef>
      <a:spcAft>
        <a:spcPct val="0"/>
      </a:spcAft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5861048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7033256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8205465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9377675" algn="l" defTabSz="2344419" rtl="0" eaLnBrk="1" latinLnBrk="0" hangingPunct="1">
      <a:defRPr sz="5129"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4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66"/>
    <a:srgbClr val="FFFF99"/>
    <a:srgbClr val="EDD06A"/>
    <a:srgbClr val="EDDC5D"/>
    <a:srgbClr val="FFFF47"/>
    <a:srgbClr val="FBFF47"/>
    <a:srgbClr val="FF47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85950" autoAdjust="0"/>
  </p:normalViewPr>
  <p:slideViewPr>
    <p:cSldViewPr>
      <p:cViewPr>
        <p:scale>
          <a:sx n="22" d="100"/>
          <a:sy n="22" d="100"/>
        </p:scale>
        <p:origin x="2328" y="-450"/>
      </p:cViewPr>
      <p:guideLst>
        <p:guide orient="horz" pos="10242"/>
        <p:guide pos="576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0915-FE7C-4713-A6DE-449E9E73C57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75" y="1200150"/>
            <a:ext cx="1822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16B14-1EFE-442A-9B73-E0D806A3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1pPr>
    <a:lvl2pPr marL="1172210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2pPr>
    <a:lvl3pPr marL="2344419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3pPr>
    <a:lvl4pPr marL="3516627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4pPr>
    <a:lvl5pPr marL="4688837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5pPr>
    <a:lvl6pPr marL="5861048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6pPr>
    <a:lvl7pPr marL="7033256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7pPr>
    <a:lvl8pPr marL="8205465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8pPr>
    <a:lvl9pPr marL="9377675" algn="l" defTabSz="2344419" rtl="0" eaLnBrk="1" latinLnBrk="0" hangingPunct="1">
      <a:defRPr sz="3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6375" y="1200150"/>
            <a:ext cx="1822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344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SandraShen.com</a:t>
            </a:r>
            <a:br>
              <a:rPr lang="en-US" sz="3200" u="none" dirty="0">
                <a:ln w="0"/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endParaRPr lang="en-US" sz="3200" u="none" dirty="0">
              <a:ln w="0"/>
              <a:latin typeface="Myriad Pro" panose="020B0503030403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marR="0" lvl="0" indent="0" algn="l" defTabSz="2344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“</a:t>
            </a:r>
            <a:r>
              <a:rPr lang="zh-TW" altLang="en-US" sz="32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她的演出格外具有獨特的優雅和音樂性</a:t>
            </a:r>
            <a:r>
              <a:rPr lang="en-US" altLang="zh-TW" sz="3200" u="none" dirty="0">
                <a:latin typeface="Myriad Pro" panose="020B0503030403020204" pitchFamily="34" charset="0"/>
                <a:ea typeface="DFKai-SB" panose="03000509000000000000" pitchFamily="65" charset="-120"/>
              </a:rPr>
              <a:t>”</a:t>
            </a:r>
            <a:r>
              <a:rPr lang="en-US" altLang="zh-TW" sz="32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-</a:t>
            </a:r>
            <a:r>
              <a:rPr lang="zh-TW" altLang="en-US" sz="32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中央社訊息</a:t>
            </a:r>
            <a:endParaRPr lang="en-US" sz="32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marR="0" lvl="0" indent="0" algn="l" defTabSz="23444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n w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16B14-1EFE-442A-9B73-E0D806A3B0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35" y="9182982"/>
            <a:ext cx="13716000" cy="63363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479" y="16751062"/>
            <a:ext cx="11295529" cy="755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8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32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6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20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6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30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5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1CCBA-DDC0-4904-8620-99EAB861C63B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1CDEE-1B65-48C4-995A-C2167215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5C0C9-8ECD-48D8-A96C-5D0C7C3A1071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F612A-3134-4C05-BAD7-D6628B5C1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4211" y="1580685"/>
            <a:ext cx="2723031" cy="33625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5123" y="1580685"/>
            <a:ext cx="7900149" cy="33625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DA24E-0639-4A0B-BEBD-FE876F51E621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B5C1E9-06BE-4372-B0E4-62261B6DC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B53E-223A-4CA8-9D19-9038052E8650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4F514-64F4-440C-8566-5BAEA3B1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671" y="18995483"/>
            <a:ext cx="13716000" cy="5871082"/>
          </a:xfrm>
        </p:spPr>
        <p:txBody>
          <a:bodyPr anchor="t"/>
          <a:lstStyle>
            <a:lvl1pPr algn="l">
              <a:defRPr sz="913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4671" y="12529089"/>
            <a:ext cx="13716000" cy="6466399"/>
          </a:xfrm>
        </p:spPr>
        <p:txBody>
          <a:bodyPr anchor="b"/>
          <a:lstStyle>
            <a:lvl1pPr marL="0" indent="0">
              <a:buNone/>
              <a:defRPr sz="4567">
                <a:solidFill>
                  <a:schemeClr val="tx1">
                    <a:tint val="75000"/>
                  </a:schemeClr>
                </a:solidFill>
              </a:defRPr>
            </a:lvl1pPr>
            <a:lvl2pPr marL="1044112" indent="0">
              <a:buNone/>
              <a:defRPr sz="4110">
                <a:solidFill>
                  <a:schemeClr val="tx1">
                    <a:tint val="75000"/>
                  </a:schemeClr>
                </a:solidFill>
              </a:defRPr>
            </a:lvl2pPr>
            <a:lvl3pPr marL="2088221" indent="0">
              <a:buNone/>
              <a:defRPr sz="3655">
                <a:solidFill>
                  <a:schemeClr val="tx1">
                    <a:tint val="75000"/>
                  </a:schemeClr>
                </a:solidFill>
              </a:defRPr>
            </a:lvl3pPr>
            <a:lvl4pPr marL="313233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417644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5220553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626466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7308774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8352883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CB74A-D2C2-4954-B753-6EB10C2B137C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6E1B-943E-4DEB-A294-C334C2BFF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118" y="9196666"/>
            <a:ext cx="5311589" cy="26009308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652" y="9196666"/>
            <a:ext cx="5311589" cy="26009308"/>
          </a:xfrm>
        </p:spPr>
        <p:txBody>
          <a:bodyPr/>
          <a:lstStyle>
            <a:lvl1pPr>
              <a:defRPr sz="6394"/>
            </a:lvl1pPr>
            <a:lvl2pPr>
              <a:defRPr sz="5481"/>
            </a:lvl2pPr>
            <a:lvl3pPr>
              <a:defRPr sz="4567"/>
            </a:lvl3pPr>
            <a:lvl4pPr>
              <a:defRPr sz="4110"/>
            </a:lvl4pPr>
            <a:lvl5pPr>
              <a:defRPr sz="4110"/>
            </a:lvl5pPr>
            <a:lvl6pPr>
              <a:defRPr sz="4110"/>
            </a:lvl6pPr>
            <a:lvl7pPr>
              <a:defRPr sz="4110"/>
            </a:lvl7pPr>
            <a:lvl8pPr>
              <a:defRPr sz="4110"/>
            </a:lvl8pPr>
            <a:lvl9pPr>
              <a:defRPr sz="411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2ABA3-F994-4A3E-97B9-6A630374972C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1D2A9-2A22-4416-8815-1FE9BE1E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4" y="1183800"/>
            <a:ext cx="14522824" cy="49267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26" y="6616948"/>
            <a:ext cx="7129744" cy="2757626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12" indent="0">
              <a:buNone/>
              <a:defRPr sz="4567" b="1"/>
            </a:lvl2pPr>
            <a:lvl3pPr marL="2088221" indent="0">
              <a:buNone/>
              <a:defRPr sz="4110" b="1"/>
            </a:lvl3pPr>
            <a:lvl4pPr marL="3132332" indent="0">
              <a:buNone/>
              <a:defRPr sz="3655" b="1"/>
            </a:lvl4pPr>
            <a:lvl5pPr marL="4176442" indent="0">
              <a:buNone/>
              <a:defRPr sz="3655" b="1"/>
            </a:lvl5pPr>
            <a:lvl6pPr marL="5220553" indent="0">
              <a:buNone/>
              <a:defRPr sz="3655" b="1"/>
            </a:lvl6pPr>
            <a:lvl7pPr marL="6264662" indent="0">
              <a:buNone/>
              <a:defRPr sz="3655" b="1"/>
            </a:lvl7pPr>
            <a:lvl8pPr marL="7308774" indent="0">
              <a:buNone/>
              <a:defRPr sz="3655" b="1"/>
            </a:lvl8pPr>
            <a:lvl9pPr marL="8352883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26" y="9374570"/>
            <a:ext cx="7129744" cy="17031615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97106" y="6616948"/>
            <a:ext cx="7132544" cy="2757626"/>
          </a:xfrm>
        </p:spPr>
        <p:txBody>
          <a:bodyPr anchor="b"/>
          <a:lstStyle>
            <a:lvl1pPr marL="0" indent="0">
              <a:buNone/>
              <a:defRPr sz="5481" b="1"/>
            </a:lvl1pPr>
            <a:lvl2pPr marL="1044112" indent="0">
              <a:buNone/>
              <a:defRPr sz="4567" b="1"/>
            </a:lvl2pPr>
            <a:lvl3pPr marL="2088221" indent="0">
              <a:buNone/>
              <a:defRPr sz="4110" b="1"/>
            </a:lvl3pPr>
            <a:lvl4pPr marL="3132332" indent="0">
              <a:buNone/>
              <a:defRPr sz="3655" b="1"/>
            </a:lvl4pPr>
            <a:lvl5pPr marL="4176442" indent="0">
              <a:buNone/>
              <a:defRPr sz="3655" b="1"/>
            </a:lvl5pPr>
            <a:lvl6pPr marL="5220553" indent="0">
              <a:buNone/>
              <a:defRPr sz="3655" b="1"/>
            </a:lvl6pPr>
            <a:lvl7pPr marL="6264662" indent="0">
              <a:buNone/>
              <a:defRPr sz="3655" b="1"/>
            </a:lvl7pPr>
            <a:lvl8pPr marL="7308774" indent="0">
              <a:buNone/>
              <a:defRPr sz="3655" b="1"/>
            </a:lvl8pPr>
            <a:lvl9pPr marL="8352883" indent="0">
              <a:buNone/>
              <a:defRPr sz="36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97106" y="9374570"/>
            <a:ext cx="7132544" cy="17031615"/>
          </a:xfrm>
        </p:spPr>
        <p:txBody>
          <a:bodyPr/>
          <a:lstStyle>
            <a:lvl1pPr>
              <a:defRPr sz="5481"/>
            </a:lvl1pPr>
            <a:lvl2pPr>
              <a:defRPr sz="4567"/>
            </a:lvl2pPr>
            <a:lvl3pPr>
              <a:defRPr sz="4110"/>
            </a:lvl3pPr>
            <a:lvl4pPr>
              <a:defRPr sz="3655"/>
            </a:lvl4pPr>
            <a:lvl5pPr>
              <a:defRPr sz="3655"/>
            </a:lvl5pPr>
            <a:lvl6pPr>
              <a:defRPr sz="3655"/>
            </a:lvl6pPr>
            <a:lvl7pPr>
              <a:defRPr sz="3655"/>
            </a:lvl7pPr>
            <a:lvl8pPr>
              <a:defRPr sz="3655"/>
            </a:lvl8pPr>
            <a:lvl9pPr>
              <a:defRPr sz="36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80C50-237D-43E2-BE20-B82D9EDD5FB1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41D87-E264-4A13-9D0F-BDDD5623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34220-4B6C-4901-8F49-D62BEF35A4B6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9A53-3CA8-49B4-A862-539CBC93E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C9D6F-4D73-4785-9DE0-E53181C12C9F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37665-58C9-43F4-BDE4-939FFE258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29" y="1176958"/>
            <a:ext cx="5308789" cy="5008895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916" y="1176962"/>
            <a:ext cx="9020736" cy="25229235"/>
          </a:xfrm>
        </p:spPr>
        <p:txBody>
          <a:bodyPr/>
          <a:lstStyle>
            <a:lvl1pPr>
              <a:defRPr sz="7308"/>
            </a:lvl1pPr>
            <a:lvl2pPr>
              <a:defRPr sz="6394"/>
            </a:lvl2pPr>
            <a:lvl3pPr>
              <a:defRPr sz="5481"/>
            </a:lvl3pPr>
            <a:lvl4pPr>
              <a:defRPr sz="4567"/>
            </a:lvl4pPr>
            <a:lvl5pPr>
              <a:defRPr sz="4567"/>
            </a:lvl5pPr>
            <a:lvl6pPr>
              <a:defRPr sz="4567"/>
            </a:lvl6pPr>
            <a:lvl7pPr>
              <a:defRPr sz="4567"/>
            </a:lvl7pPr>
            <a:lvl8pPr>
              <a:defRPr sz="4567"/>
            </a:lvl8pPr>
            <a:lvl9pPr>
              <a:defRPr sz="45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9" y="6185857"/>
            <a:ext cx="5308789" cy="20220338"/>
          </a:xfrm>
        </p:spPr>
        <p:txBody>
          <a:bodyPr/>
          <a:lstStyle>
            <a:lvl1pPr marL="0" indent="0">
              <a:buNone/>
              <a:defRPr sz="3198"/>
            </a:lvl1pPr>
            <a:lvl2pPr marL="1044112" indent="0">
              <a:buNone/>
              <a:defRPr sz="2741"/>
            </a:lvl2pPr>
            <a:lvl3pPr marL="2088221" indent="0">
              <a:buNone/>
              <a:defRPr sz="2284"/>
            </a:lvl3pPr>
            <a:lvl4pPr marL="3132332" indent="0">
              <a:buNone/>
              <a:defRPr sz="2056"/>
            </a:lvl4pPr>
            <a:lvl5pPr marL="4176442" indent="0">
              <a:buNone/>
              <a:defRPr sz="2056"/>
            </a:lvl5pPr>
            <a:lvl6pPr marL="5220553" indent="0">
              <a:buNone/>
              <a:defRPr sz="2056"/>
            </a:lvl6pPr>
            <a:lvl7pPr marL="6264662" indent="0">
              <a:buNone/>
              <a:defRPr sz="2056"/>
            </a:lvl7pPr>
            <a:lvl8pPr marL="7308774" indent="0">
              <a:buNone/>
              <a:defRPr sz="2056"/>
            </a:lvl8pPr>
            <a:lvl9pPr marL="8352883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B270-EE8B-4EDA-A339-794133F4D641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BFFF1-D05A-4857-A345-84C2A8AC8E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864" y="20692486"/>
            <a:ext cx="9681882" cy="2442866"/>
          </a:xfrm>
        </p:spPr>
        <p:txBody>
          <a:bodyPr anchor="b"/>
          <a:lstStyle>
            <a:lvl1pPr algn="l">
              <a:defRPr sz="45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62864" y="2641301"/>
            <a:ext cx="9681882" cy="17736416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7308"/>
            </a:lvl1pPr>
            <a:lvl2pPr marL="1044112" indent="0">
              <a:buNone/>
              <a:defRPr sz="6394"/>
            </a:lvl2pPr>
            <a:lvl3pPr marL="2088221" indent="0">
              <a:buNone/>
              <a:defRPr sz="5481"/>
            </a:lvl3pPr>
            <a:lvl4pPr marL="3132332" indent="0">
              <a:buNone/>
              <a:defRPr sz="4567"/>
            </a:lvl4pPr>
            <a:lvl5pPr marL="4176442" indent="0">
              <a:buNone/>
              <a:defRPr sz="4567"/>
            </a:lvl5pPr>
            <a:lvl6pPr marL="5220553" indent="0">
              <a:buNone/>
              <a:defRPr sz="4567"/>
            </a:lvl6pPr>
            <a:lvl7pPr marL="6264662" indent="0">
              <a:buNone/>
              <a:defRPr sz="4567"/>
            </a:lvl7pPr>
            <a:lvl8pPr marL="7308774" indent="0">
              <a:buNone/>
              <a:defRPr sz="4567"/>
            </a:lvl8pPr>
            <a:lvl9pPr marL="8352883" indent="0">
              <a:buNone/>
              <a:defRPr sz="45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2864" y="23135359"/>
            <a:ext cx="9681882" cy="3469273"/>
          </a:xfrm>
        </p:spPr>
        <p:txBody>
          <a:bodyPr/>
          <a:lstStyle>
            <a:lvl1pPr marL="0" indent="0">
              <a:buNone/>
              <a:defRPr sz="3198"/>
            </a:lvl1pPr>
            <a:lvl2pPr marL="1044112" indent="0">
              <a:buNone/>
              <a:defRPr sz="2741"/>
            </a:lvl2pPr>
            <a:lvl3pPr marL="2088221" indent="0">
              <a:buNone/>
              <a:defRPr sz="2284"/>
            </a:lvl3pPr>
            <a:lvl4pPr marL="3132332" indent="0">
              <a:buNone/>
              <a:defRPr sz="2056"/>
            </a:lvl4pPr>
            <a:lvl5pPr marL="4176442" indent="0">
              <a:buNone/>
              <a:defRPr sz="2056"/>
            </a:lvl5pPr>
            <a:lvl6pPr marL="5220553" indent="0">
              <a:buNone/>
              <a:defRPr sz="2056"/>
            </a:lvl6pPr>
            <a:lvl7pPr marL="6264662" indent="0">
              <a:buNone/>
              <a:defRPr sz="2056"/>
            </a:lvl7pPr>
            <a:lvl8pPr marL="7308774" indent="0">
              <a:buNone/>
              <a:defRPr sz="2056"/>
            </a:lvl8pPr>
            <a:lvl9pPr marL="8352883" indent="0">
              <a:buNone/>
              <a:defRPr sz="20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1DDDD-2777-4520-8B89-80052EC6AD2C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9255-AF7E-49D9-980C-866B9D29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5154" y="1303546"/>
            <a:ext cx="16457705" cy="541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5154" y="7585199"/>
            <a:ext cx="16457705" cy="2146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915154" y="30140620"/>
            <a:ext cx="4265705" cy="17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5D870-D5F0-4BF3-9755-593D34C471A3}" type="datetimeFigureOut">
              <a:rPr lang="en-US"/>
              <a:pPr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249154" y="30140620"/>
            <a:ext cx="5789705" cy="17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ct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3107154" y="30140620"/>
            <a:ext cx="4265705" cy="17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2968" u="none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C69E40-59E0-4277-B53D-07F26471D7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7496" rtl="0" eaLnBrk="0" fontAlgn="base" hangingPunct="0">
        <a:spcBef>
          <a:spcPct val="0"/>
        </a:spcBef>
        <a:spcAft>
          <a:spcPct val="0"/>
        </a:spcAft>
        <a:defRPr sz="1119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27496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2pPr>
      <a:lvl3pPr algn="ctr" defTabSz="2327496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3pPr>
      <a:lvl4pPr algn="ctr" defTabSz="2327496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4pPr>
      <a:lvl5pPr algn="ctr" defTabSz="2327496" rtl="0" eaLnBrk="0" fontAlgn="base" hangingPunct="0">
        <a:spcBef>
          <a:spcPct val="0"/>
        </a:spcBef>
        <a:spcAft>
          <a:spcPct val="0"/>
        </a:spcAft>
        <a:defRPr sz="11190">
          <a:solidFill>
            <a:schemeClr val="tx1"/>
          </a:solidFill>
          <a:latin typeface="Calibri" pitchFamily="34" charset="0"/>
        </a:defRPr>
      </a:lvl5pPr>
      <a:lvl6pPr marL="1044112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6pPr>
      <a:lvl7pPr marL="2088221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7pPr>
      <a:lvl8pPr marL="3132332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8pPr>
      <a:lvl9pPr marL="4176442" algn="ctr" rtl="0" fontAlgn="base">
        <a:spcBef>
          <a:spcPct val="0"/>
        </a:spcBef>
        <a:spcAft>
          <a:spcPct val="0"/>
        </a:spcAft>
        <a:defRPr sz="10048">
          <a:solidFill>
            <a:schemeClr val="tx1"/>
          </a:solidFill>
          <a:latin typeface="Calibri" pitchFamily="34" charset="0"/>
        </a:defRPr>
      </a:lvl9pPr>
    </p:titleStyle>
    <p:bodyStyle>
      <a:lvl1pPr marL="873718" indent="-873718" algn="l" defTabSz="232749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8222" kern="1200">
          <a:solidFill>
            <a:schemeClr val="tx1"/>
          </a:solidFill>
          <a:latin typeface="+mn-lt"/>
          <a:ea typeface="+mn-ea"/>
          <a:cs typeface="+mn-cs"/>
        </a:defRPr>
      </a:lvl1pPr>
      <a:lvl2pPr marL="1888826" indent="-725078" algn="l" defTabSz="232749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7080" kern="1200">
          <a:solidFill>
            <a:schemeClr val="tx1"/>
          </a:solidFill>
          <a:latin typeface="+mn-lt"/>
          <a:ea typeface="+mn-ea"/>
          <a:cs typeface="+mn-cs"/>
        </a:defRPr>
      </a:lvl2pPr>
      <a:lvl3pPr marL="2907558" indent="-580061" algn="l" defTabSz="232749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6166" kern="1200">
          <a:solidFill>
            <a:schemeClr val="tx1"/>
          </a:solidFill>
          <a:latin typeface="+mn-lt"/>
          <a:ea typeface="+mn-ea"/>
          <a:cs typeface="+mn-cs"/>
        </a:defRPr>
      </a:lvl3pPr>
      <a:lvl4pPr marL="4071307" indent="-580061" algn="l" defTabSz="232749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024" kern="1200">
          <a:solidFill>
            <a:schemeClr val="tx1"/>
          </a:solidFill>
          <a:latin typeface="+mn-lt"/>
          <a:ea typeface="+mn-ea"/>
          <a:cs typeface="+mn-cs"/>
        </a:defRPr>
      </a:lvl4pPr>
      <a:lvl5pPr marL="5235053" indent="-580061" algn="l" defTabSz="232749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5024" kern="1200">
          <a:solidFill>
            <a:schemeClr val="tx1"/>
          </a:solidFill>
          <a:latin typeface="+mn-lt"/>
          <a:ea typeface="+mn-ea"/>
          <a:cs typeface="+mn-cs"/>
        </a:defRPr>
      </a:lvl5pPr>
      <a:lvl6pPr marL="5742608" indent="-522055" algn="l" defTabSz="2088221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6pPr>
      <a:lvl7pPr marL="6786717" indent="-522055" algn="l" defTabSz="2088221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7pPr>
      <a:lvl8pPr marL="7830829" indent="-522055" algn="l" defTabSz="2088221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8pPr>
      <a:lvl9pPr marL="8874938" indent="-522055" algn="l" defTabSz="2088221" rtl="0" eaLnBrk="1" latinLnBrk="0" hangingPunct="1">
        <a:spcBef>
          <a:spcPct val="20000"/>
        </a:spcBef>
        <a:buFont typeface="Arial" pitchFamily="34" charset="0"/>
        <a:buChar char="•"/>
        <a:defRPr sz="45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1pPr>
      <a:lvl2pPr marL="1044112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2pPr>
      <a:lvl3pPr marL="2088221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3pPr>
      <a:lvl4pPr marL="3132332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4pPr>
      <a:lvl5pPr marL="4176442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5pPr>
      <a:lvl6pPr marL="5220553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6pPr>
      <a:lvl7pPr marL="6264662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7pPr>
      <a:lvl8pPr marL="7308774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8pPr>
      <a:lvl9pPr marL="8352883" algn="l" defTabSz="2088221" rtl="0" eaLnBrk="1" latinLnBrk="0" hangingPunct="1">
        <a:defRPr sz="41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wmf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microsoft.com/office/2007/relationships/hdphoto" Target="../media/hdphoto2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49F8EEB-60F6-4BE9-8DBD-CE1037721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66676"/>
              </p:ext>
            </p:extLst>
          </p:nvPr>
        </p:nvGraphicFramePr>
        <p:xfrm>
          <a:off x="215192" y="18940293"/>
          <a:ext cx="5624485" cy="2266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4" imgW="2739960" imgH="1097280" progId="">
                  <p:embed/>
                </p:oleObj>
              </mc:Choice>
              <mc:Fallback>
                <p:oleObj r:id="rId4" imgW="2739960" imgH="1097280" progId="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18DAFB0C-A74B-41E0-A8A2-5E19734E3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192" y="18940293"/>
                        <a:ext cx="5624485" cy="2266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AEB87910-D399-415D-8683-F5A3223BA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" y="1675442"/>
            <a:ext cx="6212386" cy="82658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BA84F99-C156-4749-A0F4-0FB017D8C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64" y="6202412"/>
            <a:ext cx="13195510" cy="15234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1398B5-2CF6-48C1-BB0E-FD87C5257E2B}"/>
              </a:ext>
            </a:extLst>
          </p:cNvPr>
          <p:cNvSpPr/>
          <p:nvPr/>
        </p:nvSpPr>
        <p:spPr>
          <a:xfrm>
            <a:off x="1552539" y="6139083"/>
            <a:ext cx="3308908" cy="1494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800" b="1" u="none" dirty="0">
                <a:latin typeface="Felix Titling" panose="04060505060202020A04" pitchFamily="82" charset="0"/>
              </a:rPr>
              <a:t>DEC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DF2C96-1DED-402C-B149-F4777E5DE306}"/>
              </a:ext>
            </a:extLst>
          </p:cNvPr>
          <p:cNvCxnSpPr>
            <a:cxnSpLocks/>
          </p:cNvCxnSpPr>
          <p:nvPr/>
        </p:nvCxnSpPr>
        <p:spPr>
          <a:xfrm>
            <a:off x="2020103" y="7787400"/>
            <a:ext cx="2286000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1A7B05-40FB-47F2-86EA-6D970682756F}"/>
              </a:ext>
            </a:extLst>
          </p:cNvPr>
          <p:cNvSpPr/>
          <p:nvPr/>
        </p:nvSpPr>
        <p:spPr>
          <a:xfrm>
            <a:off x="1718575" y="8179700"/>
            <a:ext cx="296710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b="1" u="none" dirty="0">
                <a:latin typeface="Myriad Pro" panose="020B0503030403020204" pitchFamily="34" charset="0"/>
              </a:rPr>
              <a:t>7:00</a:t>
            </a:r>
            <a:r>
              <a:rPr lang="en-US" sz="3200" b="1" u="none" dirty="0">
                <a:latin typeface="Myriad Pro" panose="020B0503030403020204" pitchFamily="34" charset="0"/>
              </a:rPr>
              <a:t>PM</a:t>
            </a:r>
          </a:p>
          <a:p>
            <a:pPr algn="ctr">
              <a:lnSpc>
                <a:spcPts val="5000"/>
              </a:lnSpc>
            </a:pPr>
            <a:r>
              <a:rPr lang="en-US" sz="4400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免費入場</a:t>
            </a:r>
            <a:endParaRPr lang="en-US" sz="4400" b="1" u="none" dirty="0">
              <a:latin typeface="Myriad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EEE52-29B1-43CE-9C31-4058A5C1D31F}"/>
              </a:ext>
            </a:extLst>
          </p:cNvPr>
          <p:cNvSpPr/>
          <p:nvPr/>
        </p:nvSpPr>
        <p:spPr>
          <a:xfrm>
            <a:off x="1900352" y="5078763"/>
            <a:ext cx="2547492" cy="17619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altLang="zh-TW" sz="16600" b="1" u="none">
                <a:latin typeface="Myriad Pro" panose="020B0503030403020204" pitchFamily="34" charset="0"/>
              </a:rPr>
              <a:t>24</a:t>
            </a:r>
            <a:endParaRPr lang="en-US" sz="16600" b="1" u="none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EDD4D-520B-46BB-BC4B-8CBECA2F0691}"/>
              </a:ext>
            </a:extLst>
          </p:cNvPr>
          <p:cNvSpPr/>
          <p:nvPr/>
        </p:nvSpPr>
        <p:spPr>
          <a:xfrm>
            <a:off x="2032573" y="3812820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600" b="1" u="none" dirty="0">
                <a:latin typeface="DFKai-SB" panose="03000509000000000000" pitchFamily="65" charset="-120"/>
                <a:ea typeface="DFKai-SB" panose="03000509000000000000" pitchFamily="65" charset="-120"/>
                <a:cs typeface="Arial Unicode MS" pitchFamily="34" charset="-128"/>
              </a:rPr>
              <a:t>星期六</a:t>
            </a:r>
            <a:endParaRPr lang="en-US" sz="5600" u="none" dirty="0"/>
          </a:p>
        </p:txBody>
      </p:sp>
      <p:pic>
        <p:nvPicPr>
          <p:cNvPr id="2058" name="Picture 2057">
            <a:extLst>
              <a:ext uri="{FF2B5EF4-FFF2-40B4-BE49-F238E27FC236}">
                <a16:creationId xmlns:a16="http://schemas.microsoft.com/office/drawing/2014/main" id="{84829F41-C987-4C1C-9BBF-36733D505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9" y="28508593"/>
            <a:ext cx="3956535" cy="40081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894B3C3-22AF-4320-904D-07C2E3BEFE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61" y="7587924"/>
            <a:ext cx="4275281" cy="5888231"/>
          </a:xfrm>
          <a:prstGeom prst="rect">
            <a:avLst/>
          </a:prstGeom>
        </p:spPr>
      </p:pic>
      <p:pic>
        <p:nvPicPr>
          <p:cNvPr id="46" name="Picture 4" descr="Related image">
            <a:extLst>
              <a:ext uri="{FF2B5EF4-FFF2-40B4-BE49-F238E27FC236}">
                <a16:creationId xmlns:a16="http://schemas.microsoft.com/office/drawing/2014/main" id="{AD47DC85-067B-4FD4-A2B7-A50E79DC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CDDBB"/>
              </a:clrFrom>
              <a:clrTo>
                <a:srgbClr val="FCDD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9" b="18460"/>
          <a:stretch/>
        </p:blipFill>
        <p:spPr bwMode="auto">
          <a:xfrm>
            <a:off x="6648205" y="25409977"/>
            <a:ext cx="4639482" cy="13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BFC434E-305E-461A-AB48-070B8B32949D}"/>
              </a:ext>
            </a:extLst>
          </p:cNvPr>
          <p:cNvSpPr/>
          <p:nvPr/>
        </p:nvSpPr>
        <p:spPr>
          <a:xfrm>
            <a:off x="3660494" y="26892270"/>
            <a:ext cx="1040312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61923">
              <a:defRPr/>
            </a:pPr>
            <a:r>
              <a:rPr lang="zh-TW" altLang="en-US" sz="4400" u="none" dirty="0">
                <a:latin typeface="DFKai-SB" panose="03000509000000000000" pitchFamily="65" charset="-120"/>
                <a:ea typeface="DFKai-SB" panose="03000509000000000000" pitchFamily="65" charset="-120"/>
              </a:rPr>
              <a:t>基督之家第五家</a:t>
            </a:r>
            <a:endParaRPr lang="en-US" altLang="zh-TW" sz="4400" u="none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defTabSz="161923">
              <a:defRPr/>
            </a:pPr>
            <a:r>
              <a:rPr lang="en-US" sz="44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Home of Christ in Cupertino</a:t>
            </a:r>
            <a:endParaRPr lang="zh-TW" altLang="en-US" sz="4400" u="none" dirty="0">
              <a:latin typeface="Myriad Pro" panose="020B0503030403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 algn="ctr" defTabSz="161923">
              <a:defRPr/>
            </a:pPr>
            <a:r>
              <a:rPr lang="en-US" sz="4400" u="none" dirty="0">
                <a:latin typeface="Myriad Pro" panose="020B0503030403020204" pitchFamily="34" charset="0"/>
                <a:cs typeface="Arial" panose="020B0604020202020204" pitchFamily="34" charset="0"/>
              </a:rPr>
              <a:t>10340 </a:t>
            </a:r>
            <a:r>
              <a:rPr lang="en-US" sz="4400" u="none" dirty="0" err="1">
                <a:latin typeface="Myriad Pro" panose="020B0503030403020204" pitchFamily="34" charset="0"/>
                <a:cs typeface="Arial" panose="020B0604020202020204" pitchFamily="34" charset="0"/>
              </a:rPr>
              <a:t>Bubb</a:t>
            </a:r>
            <a:r>
              <a:rPr lang="en-US" sz="4400" u="none" dirty="0">
                <a:latin typeface="Myriad Pro" panose="020B0503030403020204" pitchFamily="34" charset="0"/>
                <a:cs typeface="Arial" panose="020B0604020202020204" pitchFamily="34" charset="0"/>
              </a:rPr>
              <a:t> Rd, Cupertino</a:t>
            </a:r>
          </a:p>
          <a:p>
            <a:pPr algn="ctr" defTabSz="161923">
              <a:defRPr/>
            </a:pPr>
            <a:r>
              <a:rPr lang="en-US" sz="4000" u="none" dirty="0">
                <a:latin typeface="Myriad Pro" panose="020B0503030403020204" pitchFamily="34" charset="0"/>
                <a:ea typeface="Arial Unicode MS" pitchFamily="34" charset="-128"/>
                <a:cs typeface="Arial" panose="020B0604020202020204" pitchFamily="34" charset="0"/>
              </a:rPr>
              <a:t>hoc5.net  (408) 996-8208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41B7B-9A10-4AE5-9491-17BF244363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29" t="24116" r="4697" b="34591"/>
          <a:stretch/>
        </p:blipFill>
        <p:spPr>
          <a:xfrm>
            <a:off x="2762995" y="23109116"/>
            <a:ext cx="12019806" cy="1104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1C6B23-1E64-4CEA-AEE1-E4AA36D31DC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729" t="16199" r="5402" b="29008"/>
          <a:stretch/>
        </p:blipFill>
        <p:spPr>
          <a:xfrm>
            <a:off x="2708134" y="21980677"/>
            <a:ext cx="12074667" cy="975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270FB-8FF2-45F1-BDE2-BC94B0F3A1E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254" t="19086" r="8751" b="17552"/>
          <a:stretch/>
        </p:blipFill>
        <p:spPr>
          <a:xfrm>
            <a:off x="2936735" y="24453464"/>
            <a:ext cx="11676397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C9A87-0827-4A6B-A0CA-E272A0815F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19201" y="1387615"/>
            <a:ext cx="12260119" cy="3981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4976E6-FA2A-4EC2-9489-3370CF255E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82799" y="9524293"/>
            <a:ext cx="5291787" cy="3596952"/>
          </a:xfrm>
          <a:prstGeom prst="rect">
            <a:avLst/>
          </a:prstGeom>
        </p:spPr>
      </p:pic>
      <p:pic>
        <p:nvPicPr>
          <p:cNvPr id="23" name="Picture 2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43DC219-0CFB-4921-A223-D4A0F164D92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385" t="-8811" r="-10840" b="5539"/>
          <a:stretch/>
        </p:blipFill>
        <p:spPr>
          <a:xfrm>
            <a:off x="2514600" y="8590688"/>
            <a:ext cx="12810061" cy="1277309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65E65B-9FB8-4328-8BDD-6DAC60695D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7030" y="20503851"/>
            <a:ext cx="3865199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95AF84A9-B566-4AC3-A88E-C9AC362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" y="3761586"/>
            <a:ext cx="18211799" cy="255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60</Words>
  <Application>Microsoft Office PowerPoint</Application>
  <PresentationFormat>Custom</PresentationFormat>
  <Paragraphs>12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DFKai-SB</vt:lpstr>
      <vt:lpstr>Arial</vt:lpstr>
      <vt:lpstr>Calibri</vt:lpstr>
      <vt:lpstr>Felix Titling</vt:lpstr>
      <vt:lpstr>Myriad Pro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</dc:creator>
  <cp:lastModifiedBy>Raymond Shen</cp:lastModifiedBy>
  <cp:revision>227</cp:revision>
  <dcterms:created xsi:type="dcterms:W3CDTF">2012-02-03T06:58:22Z</dcterms:created>
  <dcterms:modified xsi:type="dcterms:W3CDTF">2022-10-20T22:45:49Z</dcterms:modified>
</cp:coreProperties>
</file>