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8288000" cy="27432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172210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344419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516627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4688837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5861048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7033256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8205465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9377675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5950" autoAdjust="0"/>
  </p:normalViewPr>
  <p:slideViewPr>
    <p:cSldViewPr>
      <p:cViewPr>
        <p:scale>
          <a:sx n="44" d="100"/>
          <a:sy n="44" d="100"/>
        </p:scale>
        <p:origin x="1116" y="36"/>
      </p:cViewPr>
      <p:guideLst>
        <p:guide orient="horz" pos="8640"/>
        <p:guide pos="57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8100" y="1200150"/>
            <a:ext cx="2159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1pPr>
    <a:lvl2pPr marL="1172210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2pPr>
    <a:lvl3pPr marL="2344419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3pPr>
    <a:lvl4pPr marL="3516627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4pPr>
    <a:lvl5pPr marL="4688837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5pPr>
    <a:lvl6pPr marL="5861048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6pPr>
    <a:lvl7pPr marL="7033256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7pPr>
    <a:lvl8pPr marL="8205465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8pPr>
    <a:lvl9pPr marL="9377675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2327488">
              <a:lnSpc>
                <a:spcPts val="6000"/>
              </a:lnSpc>
            </a:pPr>
            <a:r>
              <a:rPr lang="en-US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</a:t>
            </a:r>
            <a:r>
              <a:rPr lang="en-US" altLang="zh-TW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Wright </a:t>
            </a:r>
            <a:r>
              <a:rPr lang="en-US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SHEN</a:t>
            </a:r>
          </a:p>
          <a:p>
            <a:pPr algn="l" defTabSz="2327488">
              <a:lnSpc>
                <a:spcPts val="6000"/>
              </a:lnSpc>
            </a:pPr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altLang="zh-TW" sz="32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zh-TW" altLang="en-US" sz="32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32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en-US" sz="32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32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32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725403">
              <a:lnSpc>
                <a:spcPct val="110000"/>
              </a:lnSpc>
              <a:defRPr/>
            </a:pPr>
            <a:r>
              <a:rPr lang="zh-TW" altLang="en-US" sz="32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20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2327488">
              <a:lnSpc>
                <a:spcPts val="6000"/>
              </a:lnSpc>
            </a:pPr>
            <a:endParaRPr lang="zh-TW" altLang="en-US" sz="32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2568150">
              <a:lnSpc>
                <a:spcPts val="8400"/>
              </a:lnSpc>
            </a:pPr>
            <a:endParaRPr lang="en-US" sz="3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2568150">
              <a:lnSpc>
                <a:spcPts val="8400"/>
              </a:lnSpc>
            </a:pPr>
            <a:endParaRPr lang="en-US" sz="3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2568150">
              <a:lnSpc>
                <a:spcPts val="8400"/>
              </a:lnSpc>
            </a:pPr>
            <a:endParaRPr lang="en-US" sz="3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2568150">
              <a:lnSpc>
                <a:spcPts val="8400"/>
              </a:lnSpc>
            </a:pPr>
            <a:r>
              <a:rPr lang="en-US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3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32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483401">
              <a:lnSpc>
                <a:spcPts val="8400"/>
              </a:lnSpc>
            </a:pPr>
            <a:r>
              <a:rPr lang="zh-TW" altLang="en-US" sz="54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44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54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44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44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44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altLang="zh-TW" sz="44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483401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altLang="zh-TW" sz="44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483401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4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r>
              <a:rPr lang="en-US" altLang="zh-TW" sz="96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9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96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9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9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9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483401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96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35" y="7747004"/>
            <a:ext cx="13716000" cy="53455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4" y="14131636"/>
            <a:ext cx="11295529" cy="6373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2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4206" y="1333505"/>
            <a:ext cx="2723031" cy="283671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5118" y="1333505"/>
            <a:ext cx="7900149" cy="28367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671" y="16025091"/>
            <a:ext cx="13716000" cy="4953000"/>
          </a:xfrm>
        </p:spPr>
        <p:txBody>
          <a:bodyPr anchor="t"/>
          <a:lstStyle>
            <a:lvl1pPr algn="l">
              <a:defRPr sz="91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71" y="10569868"/>
            <a:ext cx="13716000" cy="5455225"/>
          </a:xfrm>
        </p:spPr>
        <p:txBody>
          <a:bodyPr anchor="b"/>
          <a:lstStyle>
            <a:lvl1pPr marL="0" indent="0">
              <a:buNone/>
              <a:defRPr sz="4567">
                <a:solidFill>
                  <a:schemeClr val="tx1">
                    <a:tint val="75000"/>
                  </a:schemeClr>
                </a:solidFill>
              </a:defRPr>
            </a:lvl1pPr>
            <a:lvl2pPr marL="1044108" indent="0">
              <a:buNone/>
              <a:defRPr sz="4110">
                <a:solidFill>
                  <a:schemeClr val="tx1">
                    <a:tint val="75000"/>
                  </a:schemeClr>
                </a:solidFill>
              </a:defRPr>
            </a:lvl2pPr>
            <a:lvl3pPr marL="2088214" indent="0">
              <a:buNone/>
              <a:defRPr sz="3655">
                <a:solidFill>
                  <a:schemeClr val="tx1">
                    <a:tint val="75000"/>
                  </a:schemeClr>
                </a:solidFill>
              </a:defRPr>
            </a:lvl3pPr>
            <a:lvl4pPr marL="313232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417642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522053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626464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7308749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8352855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118" y="7758550"/>
            <a:ext cx="5311589" cy="21942139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647" y="7758550"/>
            <a:ext cx="5311589" cy="21942139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998685"/>
            <a:ext cx="14522824" cy="41563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6" y="5582232"/>
            <a:ext cx="7129744" cy="2326406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08" indent="0">
              <a:buNone/>
              <a:defRPr sz="4567" b="1"/>
            </a:lvl2pPr>
            <a:lvl3pPr marL="2088214" indent="0">
              <a:buNone/>
              <a:defRPr sz="4110" b="1"/>
            </a:lvl3pPr>
            <a:lvl4pPr marL="3132321" indent="0">
              <a:buNone/>
              <a:defRPr sz="3655" b="1"/>
            </a:lvl4pPr>
            <a:lvl5pPr marL="4176427" indent="0">
              <a:buNone/>
              <a:defRPr sz="3655" b="1"/>
            </a:lvl5pPr>
            <a:lvl6pPr marL="5220535" indent="0">
              <a:buNone/>
              <a:defRPr sz="3655" b="1"/>
            </a:lvl6pPr>
            <a:lvl7pPr marL="6264641" indent="0">
              <a:buNone/>
              <a:defRPr sz="3655" b="1"/>
            </a:lvl7pPr>
            <a:lvl8pPr marL="7308749" indent="0">
              <a:buNone/>
              <a:defRPr sz="3655" b="1"/>
            </a:lvl8pPr>
            <a:lvl9pPr marL="8352855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26" y="7908635"/>
            <a:ext cx="7129744" cy="14368320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7106" y="5582232"/>
            <a:ext cx="7132544" cy="2326406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08" indent="0">
              <a:buNone/>
              <a:defRPr sz="4567" b="1"/>
            </a:lvl2pPr>
            <a:lvl3pPr marL="2088214" indent="0">
              <a:buNone/>
              <a:defRPr sz="4110" b="1"/>
            </a:lvl3pPr>
            <a:lvl4pPr marL="3132321" indent="0">
              <a:buNone/>
              <a:defRPr sz="3655" b="1"/>
            </a:lvl4pPr>
            <a:lvl5pPr marL="4176427" indent="0">
              <a:buNone/>
              <a:defRPr sz="3655" b="1"/>
            </a:lvl5pPr>
            <a:lvl6pPr marL="5220535" indent="0">
              <a:buNone/>
              <a:defRPr sz="3655" b="1"/>
            </a:lvl6pPr>
            <a:lvl7pPr marL="6264641" indent="0">
              <a:buNone/>
              <a:defRPr sz="3655" b="1"/>
            </a:lvl7pPr>
            <a:lvl8pPr marL="7308749" indent="0">
              <a:buNone/>
              <a:defRPr sz="3655" b="1"/>
            </a:lvl8pPr>
            <a:lvl9pPr marL="8352855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97106" y="7908635"/>
            <a:ext cx="7132544" cy="14368320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992913"/>
            <a:ext cx="5308789" cy="4225636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916" y="992914"/>
            <a:ext cx="9020736" cy="21284049"/>
          </a:xfrm>
        </p:spPr>
        <p:txBody>
          <a:bodyPr/>
          <a:lstStyle>
            <a:lvl1pPr>
              <a:defRPr sz="7308"/>
            </a:lvl1pPr>
            <a:lvl2pPr>
              <a:defRPr sz="6394"/>
            </a:lvl2pPr>
            <a:lvl3pPr>
              <a:defRPr sz="5481"/>
            </a:lvl3pPr>
            <a:lvl4pPr>
              <a:defRPr sz="4567"/>
            </a:lvl4pPr>
            <a:lvl5pPr>
              <a:defRPr sz="4567"/>
            </a:lvl5pPr>
            <a:lvl6pPr>
              <a:defRPr sz="4567"/>
            </a:lvl6pPr>
            <a:lvl7pPr>
              <a:defRPr sz="4567"/>
            </a:lvl7pPr>
            <a:lvl8pPr>
              <a:defRPr sz="4567"/>
            </a:lvl8pPr>
            <a:lvl9pPr>
              <a:defRPr sz="45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218550"/>
            <a:ext cx="5308789" cy="17058411"/>
          </a:xfrm>
        </p:spPr>
        <p:txBody>
          <a:bodyPr/>
          <a:lstStyle>
            <a:lvl1pPr marL="0" indent="0">
              <a:buNone/>
              <a:defRPr sz="3198"/>
            </a:lvl1pPr>
            <a:lvl2pPr marL="1044108" indent="0">
              <a:buNone/>
              <a:defRPr sz="2741"/>
            </a:lvl2pPr>
            <a:lvl3pPr marL="2088214" indent="0">
              <a:buNone/>
              <a:defRPr sz="2284"/>
            </a:lvl3pPr>
            <a:lvl4pPr marL="3132321" indent="0">
              <a:buNone/>
              <a:defRPr sz="2056"/>
            </a:lvl4pPr>
            <a:lvl5pPr marL="4176427" indent="0">
              <a:buNone/>
              <a:defRPr sz="2056"/>
            </a:lvl5pPr>
            <a:lvl6pPr marL="5220535" indent="0">
              <a:buNone/>
              <a:defRPr sz="2056"/>
            </a:lvl6pPr>
            <a:lvl7pPr marL="6264641" indent="0">
              <a:buNone/>
              <a:defRPr sz="2056"/>
            </a:lvl7pPr>
            <a:lvl8pPr marL="7308749" indent="0">
              <a:buNone/>
              <a:defRPr sz="2056"/>
            </a:lvl8pPr>
            <a:lvl9pPr marL="8352855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864" y="17456728"/>
            <a:ext cx="9681882" cy="2060866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62864" y="2228271"/>
            <a:ext cx="9681882" cy="14962909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7308"/>
            </a:lvl1pPr>
            <a:lvl2pPr marL="1044108" indent="0">
              <a:buNone/>
              <a:defRPr sz="6394"/>
            </a:lvl2pPr>
            <a:lvl3pPr marL="2088214" indent="0">
              <a:buNone/>
              <a:defRPr sz="5481"/>
            </a:lvl3pPr>
            <a:lvl4pPr marL="3132321" indent="0">
              <a:buNone/>
              <a:defRPr sz="4567"/>
            </a:lvl4pPr>
            <a:lvl5pPr marL="4176427" indent="0">
              <a:buNone/>
              <a:defRPr sz="4567"/>
            </a:lvl5pPr>
            <a:lvl6pPr marL="5220535" indent="0">
              <a:buNone/>
              <a:defRPr sz="4567"/>
            </a:lvl6pPr>
            <a:lvl7pPr marL="6264641" indent="0">
              <a:buNone/>
              <a:defRPr sz="4567"/>
            </a:lvl7pPr>
            <a:lvl8pPr marL="7308749" indent="0">
              <a:buNone/>
              <a:defRPr sz="4567"/>
            </a:lvl8pPr>
            <a:lvl9pPr marL="8352855" indent="0">
              <a:buNone/>
              <a:defRPr sz="45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2864" y="19517599"/>
            <a:ext cx="9681882" cy="2926770"/>
          </a:xfrm>
        </p:spPr>
        <p:txBody>
          <a:bodyPr/>
          <a:lstStyle>
            <a:lvl1pPr marL="0" indent="0">
              <a:buNone/>
              <a:defRPr sz="3198"/>
            </a:lvl1pPr>
            <a:lvl2pPr marL="1044108" indent="0">
              <a:buNone/>
              <a:defRPr sz="2741"/>
            </a:lvl2pPr>
            <a:lvl3pPr marL="2088214" indent="0">
              <a:buNone/>
              <a:defRPr sz="2284"/>
            </a:lvl3pPr>
            <a:lvl4pPr marL="3132321" indent="0">
              <a:buNone/>
              <a:defRPr sz="2056"/>
            </a:lvl4pPr>
            <a:lvl5pPr marL="4176427" indent="0">
              <a:buNone/>
              <a:defRPr sz="2056"/>
            </a:lvl5pPr>
            <a:lvl6pPr marL="5220535" indent="0">
              <a:buNone/>
              <a:defRPr sz="2056"/>
            </a:lvl6pPr>
            <a:lvl7pPr marL="6264641" indent="0">
              <a:buNone/>
              <a:defRPr sz="2056"/>
            </a:lvl7pPr>
            <a:lvl8pPr marL="7308749" indent="0">
              <a:buNone/>
              <a:defRPr sz="2056"/>
            </a:lvl8pPr>
            <a:lvl9pPr marL="8352855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5149" y="1099705"/>
            <a:ext cx="164577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5149" y="6399072"/>
            <a:ext cx="16457705" cy="1810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15149" y="25427423"/>
            <a:ext cx="4265705" cy="14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249149" y="25427423"/>
            <a:ext cx="5789705" cy="14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107149" y="25427423"/>
            <a:ext cx="4265705" cy="14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7488" rtl="0" eaLnBrk="0" fontAlgn="base" hangingPunct="0">
        <a:spcBef>
          <a:spcPct val="0"/>
        </a:spcBef>
        <a:spcAft>
          <a:spcPct val="0"/>
        </a:spcAft>
        <a:defRPr sz="1119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2pPr>
      <a:lvl3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3pPr>
      <a:lvl4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4pPr>
      <a:lvl5pPr algn="ctr" defTabSz="2327488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5pPr>
      <a:lvl6pPr marL="1044108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6pPr>
      <a:lvl7pPr marL="2088214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7pPr>
      <a:lvl8pPr marL="3132321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8pPr>
      <a:lvl9pPr marL="4176427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9pPr>
    </p:titleStyle>
    <p:bodyStyle>
      <a:lvl1pPr marL="873715" indent="-873715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22" kern="1200">
          <a:solidFill>
            <a:schemeClr val="tx1"/>
          </a:solidFill>
          <a:latin typeface="+mn-lt"/>
          <a:ea typeface="+mn-ea"/>
          <a:cs typeface="+mn-cs"/>
        </a:defRPr>
      </a:lvl1pPr>
      <a:lvl2pPr marL="1888820" indent="-725075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080" kern="1200">
          <a:solidFill>
            <a:schemeClr val="tx1"/>
          </a:solidFill>
          <a:latin typeface="+mn-lt"/>
          <a:ea typeface="+mn-ea"/>
          <a:cs typeface="+mn-cs"/>
        </a:defRPr>
      </a:lvl2pPr>
      <a:lvl3pPr marL="2907548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166" kern="1200">
          <a:solidFill>
            <a:schemeClr val="tx1"/>
          </a:solidFill>
          <a:latin typeface="+mn-lt"/>
          <a:ea typeface="+mn-ea"/>
          <a:cs typeface="+mn-cs"/>
        </a:defRPr>
      </a:lvl3pPr>
      <a:lvl4pPr marL="4071293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024" kern="1200">
          <a:solidFill>
            <a:schemeClr val="tx1"/>
          </a:solidFill>
          <a:latin typeface="+mn-lt"/>
          <a:ea typeface="+mn-ea"/>
          <a:cs typeface="+mn-cs"/>
        </a:defRPr>
      </a:lvl4pPr>
      <a:lvl5pPr marL="5235035" indent="-580059" algn="l" defTabSz="23274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024" kern="1200">
          <a:solidFill>
            <a:schemeClr val="tx1"/>
          </a:solidFill>
          <a:latin typeface="+mn-lt"/>
          <a:ea typeface="+mn-ea"/>
          <a:cs typeface="+mn-cs"/>
        </a:defRPr>
      </a:lvl5pPr>
      <a:lvl6pPr marL="5742588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6pPr>
      <a:lvl7pPr marL="6786694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7pPr>
      <a:lvl8pPr marL="7830802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8pPr>
      <a:lvl9pPr marL="8874907" indent="-522053" algn="l" defTabSz="2088214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1pPr>
      <a:lvl2pPr marL="1044108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2pPr>
      <a:lvl3pPr marL="2088214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3pPr>
      <a:lvl4pPr marL="3132321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176427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220535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264641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308749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352855" algn="l" defTabSz="2088214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A89237-E3FA-4698-8A44-24FF1AA61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24" y="3094038"/>
            <a:ext cx="5130258" cy="1688739"/>
          </a:xfrm>
          <a:prstGeom prst="rect">
            <a:avLst/>
          </a:prstGeom>
        </p:spPr>
      </p:pic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49F8EEB-60F6-4BE9-8DBD-CE1037721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66676"/>
              </p:ext>
            </p:extLst>
          </p:nvPr>
        </p:nvGraphicFramePr>
        <p:xfrm>
          <a:off x="215189" y="16397912"/>
          <a:ext cx="5624485" cy="226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2739960" imgH="1097280" progId="">
                  <p:embed/>
                </p:oleObj>
              </mc:Choice>
              <mc:Fallback>
                <p:oleObj r:id="rId5" imgW="2739960" imgH="1097280" progId="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18DAFB0C-A74B-41E0-A8A2-5E19734E3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189" y="16397912"/>
                        <a:ext cx="5624485" cy="2266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AEB87910-D399-415D-8683-F5A3223BA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3" y="-20235"/>
            <a:ext cx="6257613" cy="83260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A84F99-C156-4749-A0F4-0FB017D8C1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/>
          <a:stretch/>
        </p:blipFill>
        <p:spPr>
          <a:xfrm>
            <a:off x="2316164" y="4968579"/>
            <a:ext cx="13195510" cy="13926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496931"/>
            <a:ext cx="7666481" cy="12418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371600" y="4343400"/>
            <a:ext cx="3308908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800" b="1" u="none" dirty="0">
                <a:latin typeface="Felix Titling" panose="04060505060202020A04" pitchFamily="82" charset="0"/>
              </a:rPr>
              <a:t>DEC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1991913" y="5943600"/>
            <a:ext cx="2286000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690381" y="6335900"/>
            <a:ext cx="2967105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8800" b="1" u="none" dirty="0">
                <a:latin typeface="Myriad Pro" panose="020B0503030403020204" pitchFamily="34" charset="0"/>
              </a:rPr>
              <a:t>7:</a:t>
            </a:r>
            <a:r>
              <a:rPr lang="en-US" altLang="zh-TW" sz="8800" b="1" u="none" dirty="0">
                <a:latin typeface="Myriad Pro" panose="020B0503030403020204" pitchFamily="34" charset="0"/>
              </a:rPr>
              <a:t>0</a:t>
            </a:r>
            <a:r>
              <a:rPr lang="en-US" sz="8800" b="1" u="none" dirty="0">
                <a:latin typeface="Myriad Pro" panose="020B0503030403020204" pitchFamily="34" charset="0"/>
              </a:rPr>
              <a:t>0</a:t>
            </a:r>
            <a:r>
              <a:rPr lang="en-US" sz="4000" b="1" u="none" dirty="0">
                <a:latin typeface="Myriad Pro" panose="020B0503030403020204" pitchFamily="34" charset="0"/>
              </a:rPr>
              <a:t>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643214" y="3410661"/>
            <a:ext cx="2547492" cy="1761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6600" b="1" u="none" dirty="0">
                <a:latin typeface="Myriad Pro" panose="020B0503030403020204" pitchFamily="34" charset="0"/>
              </a:rPr>
              <a:t>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875084" y="1953161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週六</a:t>
            </a:r>
            <a:endParaRPr lang="en-US" sz="80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" y="23394281"/>
            <a:ext cx="3956535" cy="40081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94B3C3-22AF-4320-904D-07C2E3BEF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269" y="5954426"/>
            <a:ext cx="3618155" cy="4983189"/>
          </a:xfrm>
          <a:prstGeom prst="rect">
            <a:avLst/>
          </a:prstGeom>
        </p:spPr>
      </p:pic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AD47DC85-067B-4FD4-A2B7-A50E79DC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9" b="18460"/>
          <a:stretch/>
        </p:blipFill>
        <p:spPr bwMode="auto">
          <a:xfrm>
            <a:off x="6800605" y="22021801"/>
            <a:ext cx="4639482" cy="13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BFC434E-305E-461A-AB48-070B8B32949D}"/>
              </a:ext>
            </a:extLst>
          </p:cNvPr>
          <p:cNvSpPr/>
          <p:nvPr/>
        </p:nvSpPr>
        <p:spPr>
          <a:xfrm>
            <a:off x="3965291" y="23351690"/>
            <a:ext cx="104031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6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聖荷西中華歸主教會</a:t>
            </a:r>
            <a:endParaRPr lang="en-US" altLang="zh-TW" sz="6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4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For Christ Church of San Jose</a:t>
            </a:r>
            <a:endParaRPr lang="zh-TW" altLang="en-US" sz="54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4255 Williams Rd, San Jose</a:t>
            </a:r>
          </a:p>
          <a:p>
            <a:pPr algn="ctr" defTabSz="161923">
              <a:defRPr/>
            </a:pPr>
            <a:r>
              <a:rPr lang="en-US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cfccsanjose.org  (408) 725-8733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EF36A-21B0-4032-9CC1-5C09137F59A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412" t="11827" r="13248" b="16964"/>
          <a:stretch/>
        </p:blipFill>
        <p:spPr>
          <a:xfrm>
            <a:off x="4724400" y="1523999"/>
            <a:ext cx="8991600" cy="1688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D15BB-A394-4514-A146-12730BDFC12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649" t="2482" r="24046" b="5692"/>
          <a:stretch/>
        </p:blipFill>
        <p:spPr>
          <a:xfrm>
            <a:off x="13411199" y="7696199"/>
            <a:ext cx="2670331" cy="2819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58663-0685-4791-9031-186B8E2B421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621" t="9143" r="10124" b="16618"/>
          <a:stretch/>
        </p:blipFill>
        <p:spPr>
          <a:xfrm>
            <a:off x="3853820" y="19286969"/>
            <a:ext cx="10514598" cy="2190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1E0AF-D144-4F9F-AC94-72844B5114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6574" y="21111926"/>
            <a:ext cx="12540559" cy="128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EFF9BB-7F17-44D5-A3D9-2EAC3DF8EC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53510" y="17985217"/>
            <a:ext cx="3865199" cy="762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3BE453-EE93-476C-AC64-3084805570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4000" y="6858000"/>
            <a:ext cx="3205158" cy="12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219201"/>
            <a:ext cx="18211799" cy="255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124</Words>
  <Application>Microsoft Office PowerPoint</Application>
  <PresentationFormat>Custom</PresentationFormat>
  <Paragraphs>23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DFKai-SB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227</cp:revision>
  <dcterms:created xsi:type="dcterms:W3CDTF">2012-02-03T06:58:22Z</dcterms:created>
  <dcterms:modified xsi:type="dcterms:W3CDTF">2019-10-14T04:32:39Z</dcterms:modified>
</cp:coreProperties>
</file>