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 varScale="1">
        <p:scale>
          <a:sx n="46" d="100"/>
          <a:sy n="46" d="100"/>
        </p:scale>
        <p:origin x="1932" y="42"/>
      </p:cViewPr>
      <p:guideLst>
        <p:guide orient="horz" pos="2448"/>
        <p:guide pos="316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2100" y="1200150"/>
            <a:ext cx="4191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2100" y="1200150"/>
            <a:ext cx="4191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2194985"/>
            <a:ext cx="7543800" cy="15145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2" y="4003964"/>
            <a:ext cx="6212541" cy="1805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5" y="377827"/>
            <a:ext cx="1497667" cy="8037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377827"/>
            <a:ext cx="4345082" cy="8037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4540443"/>
            <a:ext cx="7543800" cy="1403350"/>
          </a:xfrm>
        </p:spPr>
        <p:txBody>
          <a:bodyPr anchor="t"/>
          <a:lstStyle>
            <a:lvl1pPr algn="l">
              <a:defRPr sz="25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2994796"/>
            <a:ext cx="7543800" cy="1545647"/>
          </a:xfrm>
        </p:spPr>
        <p:txBody>
          <a:bodyPr anchor="b"/>
          <a:lstStyle>
            <a:lvl1pPr marL="0" indent="0">
              <a:buNone/>
              <a:defRPr sz="1256">
                <a:solidFill>
                  <a:schemeClr val="tx1">
                    <a:tint val="75000"/>
                  </a:schemeClr>
                </a:solidFill>
              </a:defRPr>
            </a:lvl1pPr>
            <a:lvl2pPr marL="287130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2pPr>
            <a:lvl3pPr marL="574259" indent="0">
              <a:buNone/>
              <a:defRPr sz="1005">
                <a:solidFill>
                  <a:schemeClr val="tx1">
                    <a:tint val="75000"/>
                  </a:schemeClr>
                </a:solidFill>
              </a:defRPr>
            </a:lvl3pPr>
            <a:lvl4pPr marL="861389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148518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435647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722777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2009906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297035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2198256"/>
            <a:ext cx="2921374" cy="6216940"/>
          </a:xfrm>
        </p:spPr>
        <p:txBody>
          <a:bodyPr/>
          <a:lstStyle>
            <a:lvl1pPr>
              <a:defRPr sz="1759"/>
            </a:lvl1pPr>
            <a:lvl2pPr>
              <a:defRPr sz="1508"/>
            </a:lvl2pPr>
            <a:lvl3pPr>
              <a:defRPr sz="1256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2198256"/>
            <a:ext cx="2921374" cy="6216940"/>
          </a:xfrm>
        </p:spPr>
        <p:txBody>
          <a:bodyPr/>
          <a:lstStyle>
            <a:lvl1pPr>
              <a:defRPr sz="1759"/>
            </a:lvl1pPr>
            <a:lvl2pPr>
              <a:defRPr sz="1508"/>
            </a:lvl2pPr>
            <a:lvl3pPr>
              <a:defRPr sz="1256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4" y="282961"/>
            <a:ext cx="7987553" cy="1177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5" y="1581633"/>
            <a:ext cx="3921359" cy="659149"/>
          </a:xfrm>
        </p:spPr>
        <p:txBody>
          <a:bodyPr anchor="b"/>
          <a:lstStyle>
            <a:lvl1pPr marL="0" indent="0">
              <a:buNone/>
              <a:defRPr sz="1508" b="1"/>
            </a:lvl1pPr>
            <a:lvl2pPr marL="287130" indent="0">
              <a:buNone/>
              <a:defRPr sz="1256" b="1"/>
            </a:lvl2pPr>
            <a:lvl3pPr marL="574259" indent="0">
              <a:buNone/>
              <a:defRPr sz="1131" b="1"/>
            </a:lvl3pPr>
            <a:lvl4pPr marL="861389" indent="0">
              <a:buNone/>
              <a:defRPr sz="1005" b="1"/>
            </a:lvl4pPr>
            <a:lvl5pPr marL="1148518" indent="0">
              <a:buNone/>
              <a:defRPr sz="1005" b="1"/>
            </a:lvl5pPr>
            <a:lvl6pPr marL="1435647" indent="0">
              <a:buNone/>
              <a:defRPr sz="1005" b="1"/>
            </a:lvl6pPr>
            <a:lvl7pPr marL="1722777" indent="0">
              <a:buNone/>
              <a:defRPr sz="1005" b="1"/>
            </a:lvl7pPr>
            <a:lvl8pPr marL="2009906" indent="0">
              <a:buNone/>
              <a:defRPr sz="1005" b="1"/>
            </a:lvl8pPr>
            <a:lvl9pPr marL="2297035" indent="0">
              <a:buNone/>
              <a:defRPr sz="10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5" y="2240780"/>
            <a:ext cx="3921359" cy="4071024"/>
          </a:xfrm>
        </p:spPr>
        <p:txBody>
          <a:bodyPr/>
          <a:lstStyle>
            <a:lvl1pPr>
              <a:defRPr sz="1508"/>
            </a:lvl1pPr>
            <a:lvl2pPr>
              <a:defRPr sz="1256"/>
            </a:lvl2pPr>
            <a:lvl3pPr>
              <a:defRPr sz="1131"/>
            </a:lvl3pPr>
            <a:lvl4pPr>
              <a:defRPr sz="1005"/>
            </a:lvl4pPr>
            <a:lvl5pPr>
              <a:defRPr sz="1005"/>
            </a:lvl5pPr>
            <a:lvl6pPr>
              <a:defRPr sz="1005"/>
            </a:lvl6pPr>
            <a:lvl7pPr>
              <a:defRPr sz="1005"/>
            </a:lvl7pPr>
            <a:lvl8pPr>
              <a:defRPr sz="1005"/>
            </a:lvl8pPr>
            <a:lvl9pPr>
              <a:defRPr sz="1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1581633"/>
            <a:ext cx="3922899" cy="659149"/>
          </a:xfrm>
        </p:spPr>
        <p:txBody>
          <a:bodyPr anchor="b"/>
          <a:lstStyle>
            <a:lvl1pPr marL="0" indent="0">
              <a:buNone/>
              <a:defRPr sz="1508" b="1"/>
            </a:lvl1pPr>
            <a:lvl2pPr marL="287130" indent="0">
              <a:buNone/>
              <a:defRPr sz="1256" b="1"/>
            </a:lvl2pPr>
            <a:lvl3pPr marL="574259" indent="0">
              <a:buNone/>
              <a:defRPr sz="1131" b="1"/>
            </a:lvl3pPr>
            <a:lvl4pPr marL="861389" indent="0">
              <a:buNone/>
              <a:defRPr sz="1005" b="1"/>
            </a:lvl4pPr>
            <a:lvl5pPr marL="1148518" indent="0">
              <a:buNone/>
              <a:defRPr sz="1005" b="1"/>
            </a:lvl5pPr>
            <a:lvl6pPr marL="1435647" indent="0">
              <a:buNone/>
              <a:defRPr sz="1005" b="1"/>
            </a:lvl6pPr>
            <a:lvl7pPr marL="1722777" indent="0">
              <a:buNone/>
              <a:defRPr sz="1005" b="1"/>
            </a:lvl7pPr>
            <a:lvl8pPr marL="2009906" indent="0">
              <a:buNone/>
              <a:defRPr sz="1005" b="1"/>
            </a:lvl8pPr>
            <a:lvl9pPr marL="2297035" indent="0">
              <a:buNone/>
              <a:defRPr sz="10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2240780"/>
            <a:ext cx="3922899" cy="4071024"/>
          </a:xfrm>
        </p:spPr>
        <p:txBody>
          <a:bodyPr/>
          <a:lstStyle>
            <a:lvl1pPr>
              <a:defRPr sz="1508"/>
            </a:lvl1pPr>
            <a:lvl2pPr>
              <a:defRPr sz="1256"/>
            </a:lvl2pPr>
            <a:lvl3pPr>
              <a:defRPr sz="1131"/>
            </a:lvl3pPr>
            <a:lvl4pPr>
              <a:defRPr sz="1005"/>
            </a:lvl4pPr>
            <a:lvl5pPr>
              <a:defRPr sz="1005"/>
            </a:lvl5pPr>
            <a:lvl6pPr>
              <a:defRPr sz="1005"/>
            </a:lvl6pPr>
            <a:lvl7pPr>
              <a:defRPr sz="1005"/>
            </a:lvl7pPr>
            <a:lvl8pPr>
              <a:defRPr sz="1005"/>
            </a:lvl8pPr>
            <a:lvl9pPr>
              <a:defRPr sz="1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281326"/>
            <a:ext cx="2919834" cy="1197264"/>
          </a:xfrm>
        </p:spPr>
        <p:txBody>
          <a:bodyPr anchor="b"/>
          <a:lstStyle>
            <a:lvl1pPr algn="l">
              <a:defRPr sz="12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5" y="281326"/>
            <a:ext cx="4961405" cy="6030481"/>
          </a:xfrm>
        </p:spPr>
        <p:txBody>
          <a:bodyPr/>
          <a:lstStyle>
            <a:lvl1pPr>
              <a:defRPr sz="2010"/>
            </a:lvl1pPr>
            <a:lvl2pPr>
              <a:defRPr sz="1759"/>
            </a:lvl2pPr>
            <a:lvl3pPr>
              <a:defRPr sz="1508"/>
            </a:lvl3pPr>
            <a:lvl4pPr>
              <a:defRPr sz="1256"/>
            </a:lvl4pPr>
            <a:lvl5pPr>
              <a:defRPr sz="1256"/>
            </a:lvl5pPr>
            <a:lvl6pPr>
              <a:defRPr sz="1256"/>
            </a:lvl6pPr>
            <a:lvl7pPr>
              <a:defRPr sz="1256"/>
            </a:lvl7pPr>
            <a:lvl8pPr>
              <a:defRPr sz="1256"/>
            </a:lvl8pPr>
            <a:lvl9pPr>
              <a:defRPr sz="12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1478590"/>
            <a:ext cx="2919834" cy="4833217"/>
          </a:xfrm>
        </p:spPr>
        <p:txBody>
          <a:bodyPr/>
          <a:lstStyle>
            <a:lvl1pPr marL="0" indent="0">
              <a:buNone/>
              <a:defRPr sz="880"/>
            </a:lvl1pPr>
            <a:lvl2pPr marL="287130" indent="0">
              <a:buNone/>
              <a:defRPr sz="754"/>
            </a:lvl2pPr>
            <a:lvl3pPr marL="574259" indent="0">
              <a:buNone/>
              <a:defRPr sz="628"/>
            </a:lvl3pPr>
            <a:lvl4pPr marL="861389" indent="0">
              <a:buNone/>
              <a:defRPr sz="566"/>
            </a:lvl4pPr>
            <a:lvl5pPr marL="1148518" indent="0">
              <a:buNone/>
              <a:defRPr sz="566"/>
            </a:lvl5pPr>
            <a:lvl6pPr marL="1435647" indent="0">
              <a:buNone/>
              <a:defRPr sz="566"/>
            </a:lvl6pPr>
            <a:lvl7pPr marL="1722777" indent="0">
              <a:buNone/>
              <a:defRPr sz="566"/>
            </a:lvl7pPr>
            <a:lvl8pPr marL="2009906" indent="0">
              <a:buNone/>
              <a:defRPr sz="566"/>
            </a:lvl8pPr>
            <a:lvl9pPr marL="2297035" indent="0">
              <a:buNone/>
              <a:defRPr sz="5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6" y="4946073"/>
            <a:ext cx="5325035" cy="583912"/>
          </a:xfrm>
        </p:spPr>
        <p:txBody>
          <a:bodyPr anchor="b"/>
          <a:lstStyle>
            <a:lvl1pPr algn="l">
              <a:defRPr sz="12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6" y="631344"/>
            <a:ext cx="5325035" cy="4239491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010"/>
            </a:lvl1pPr>
            <a:lvl2pPr marL="287130" indent="0">
              <a:buNone/>
              <a:defRPr sz="1759"/>
            </a:lvl2pPr>
            <a:lvl3pPr marL="574259" indent="0">
              <a:buNone/>
              <a:defRPr sz="1508"/>
            </a:lvl3pPr>
            <a:lvl4pPr marL="861389" indent="0">
              <a:buNone/>
              <a:defRPr sz="1256"/>
            </a:lvl4pPr>
            <a:lvl5pPr marL="1148518" indent="0">
              <a:buNone/>
              <a:defRPr sz="1256"/>
            </a:lvl5pPr>
            <a:lvl6pPr marL="1435647" indent="0">
              <a:buNone/>
              <a:defRPr sz="1256"/>
            </a:lvl6pPr>
            <a:lvl7pPr marL="1722777" indent="0">
              <a:buNone/>
              <a:defRPr sz="1256"/>
            </a:lvl7pPr>
            <a:lvl8pPr marL="2009906" indent="0">
              <a:buNone/>
              <a:defRPr sz="1256"/>
            </a:lvl8pPr>
            <a:lvl9pPr marL="2297035" indent="0">
              <a:buNone/>
              <a:defRPr sz="125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6" y="5529987"/>
            <a:ext cx="5325035" cy="829252"/>
          </a:xfrm>
        </p:spPr>
        <p:txBody>
          <a:bodyPr/>
          <a:lstStyle>
            <a:lvl1pPr marL="0" indent="0">
              <a:buNone/>
              <a:defRPr sz="880"/>
            </a:lvl1pPr>
            <a:lvl2pPr marL="287130" indent="0">
              <a:buNone/>
              <a:defRPr sz="754"/>
            </a:lvl2pPr>
            <a:lvl3pPr marL="574259" indent="0">
              <a:buNone/>
              <a:defRPr sz="628"/>
            </a:lvl3pPr>
            <a:lvl4pPr marL="861389" indent="0">
              <a:buNone/>
              <a:defRPr sz="566"/>
            </a:lvl4pPr>
            <a:lvl5pPr marL="1148518" indent="0">
              <a:buNone/>
              <a:defRPr sz="566"/>
            </a:lvl5pPr>
            <a:lvl6pPr marL="1435647" indent="0">
              <a:buNone/>
              <a:defRPr sz="566"/>
            </a:lvl6pPr>
            <a:lvl7pPr marL="1722777" indent="0">
              <a:buNone/>
              <a:defRPr sz="566"/>
            </a:lvl7pPr>
            <a:lvl8pPr marL="2009906" indent="0">
              <a:buNone/>
              <a:defRPr sz="566"/>
            </a:lvl8pPr>
            <a:lvl9pPr marL="2297035" indent="0">
              <a:buNone/>
              <a:defRPr sz="5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311583"/>
            <a:ext cx="9051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1813071"/>
            <a:ext cx="9051738" cy="51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7204437"/>
            <a:ext cx="2346138" cy="4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81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7204437"/>
            <a:ext cx="3184338" cy="4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81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7204437"/>
            <a:ext cx="2346138" cy="4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81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59" rtl="0" eaLnBrk="0" fontAlgn="base" hangingPunct="0">
        <a:spcBef>
          <a:spcPct val="0"/>
        </a:spcBef>
        <a:spcAft>
          <a:spcPct val="0"/>
        </a:spcAft>
        <a:defRPr sz="307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2pPr>
      <a:lvl3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3pPr>
      <a:lvl4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4pPr>
      <a:lvl5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5pPr>
      <a:lvl6pPr marL="287130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6pPr>
      <a:lvl7pPr marL="574259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7pPr>
      <a:lvl8pPr marL="861389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8pPr>
      <a:lvl9pPr marL="1148518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9pPr>
    </p:titleStyle>
    <p:bodyStyle>
      <a:lvl1pPr marL="240272" indent="-240272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19426" indent="-19939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47" kern="1200">
          <a:solidFill>
            <a:schemeClr val="tx1"/>
          </a:solidFill>
          <a:latin typeface="+mn-lt"/>
          <a:ea typeface="+mn-ea"/>
          <a:cs typeface="+mn-cs"/>
        </a:defRPr>
      </a:lvl2pPr>
      <a:lvl3pPr marL="799576" indent="-15951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119606" indent="-15951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39635" indent="-15951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579212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1866341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153471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440600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1pPr>
      <a:lvl2pPr marL="287130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2pPr>
      <a:lvl3pPr marL="574259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3pPr>
      <a:lvl4pPr marL="861389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4pPr>
      <a:lvl5pPr marL="1148518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5pPr>
      <a:lvl6pPr marL="1435647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6pPr>
      <a:lvl7pPr marL="1722777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7pPr>
      <a:lvl8pPr marL="2009906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8pPr>
      <a:lvl9pPr marL="2297035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EF81CF99-A4AD-4EAD-BA3D-5A4E5851C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48477"/>
              </p:ext>
            </p:extLst>
          </p:nvPr>
        </p:nvGraphicFramePr>
        <p:xfrm>
          <a:off x="92849" y="4760885"/>
          <a:ext cx="1623672" cy="65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7BC29F2-70FB-46D1-A963-7C84E3CCA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49" y="4760885"/>
                        <a:ext cx="1623672" cy="65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>
            <a:extLst>
              <a:ext uri="{FF2B5EF4-FFF2-40B4-BE49-F238E27FC236}">
                <a16:creationId xmlns:a16="http://schemas.microsoft.com/office/drawing/2014/main" id="{E447AFCA-F590-4ED4-A702-75609A138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82887"/>
            <a:ext cx="1823875" cy="242674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8438623-6C93-4EDF-8944-F6EBC478F8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/>
          <a:stretch/>
        </p:blipFill>
        <p:spPr>
          <a:xfrm>
            <a:off x="706112" y="1652753"/>
            <a:ext cx="3630296" cy="3832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80" y="2076087"/>
            <a:ext cx="2108283" cy="34150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397644" y="1529168"/>
            <a:ext cx="909950" cy="47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2100" b="1" u="none" dirty="0">
                <a:latin typeface="Felix Titling" panose="04060505060202020A04" pitchFamily="82" charset="0"/>
              </a:rPr>
              <a:t>DEC</a:t>
            </a:r>
            <a:endParaRPr lang="en-US" sz="21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533844" y="2049880"/>
            <a:ext cx="6286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019618" y="6613135"/>
            <a:ext cx="3008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en-US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Menlo Church</a:t>
            </a:r>
          </a:p>
          <a:p>
            <a:pPr algn="ctr" defTabSz="161923">
              <a:defRPr/>
            </a:pPr>
            <a:r>
              <a:rPr lang="pt-BR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950 Santa Cruz Ave, Menlo Park</a:t>
            </a:r>
            <a:br>
              <a:rPr lang="pt-BR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650-323-8653</a:t>
            </a:r>
          </a:p>
          <a:p>
            <a:pPr algn="ctr" defTabSz="161923">
              <a:defRPr/>
            </a:pPr>
            <a:r>
              <a:rPr lang="en-US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283762" y="2074866"/>
            <a:ext cx="1165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>
                <a:latin typeface="Myriad Pro" panose="020B0503030403020204" pitchFamily="34" charset="0"/>
              </a:rPr>
              <a:t>7</a:t>
            </a:r>
            <a:r>
              <a:rPr lang="en-US" altLang="zh-TW" sz="2400" b="1" u="none" dirty="0">
                <a:latin typeface="Myriad Pro" panose="020B0503030403020204" pitchFamily="34" charset="0"/>
              </a:rPr>
              <a:t>:00</a:t>
            </a:r>
            <a:r>
              <a:rPr lang="en-US" sz="1100" b="1" u="none" dirty="0">
                <a:latin typeface="Myriad Pro" panose="020B0503030403020204" pitchFamily="34" charset="0"/>
              </a:rPr>
              <a:t>P</a:t>
            </a:r>
            <a:endParaRPr lang="en-US" sz="16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425641" y="1227133"/>
            <a:ext cx="835485" cy="551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565" b="1" u="none" dirty="0">
                <a:latin typeface="Myriad Pro" panose="020B0503030403020204" pitchFamily="34" charset="0"/>
              </a:rPr>
              <a:t>13</a:t>
            </a:r>
            <a:endParaRPr lang="en-US" sz="4565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517780" y="793273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u="none" dirty="0">
                <a:latin typeface="Felix Titling" panose="04060505060202020A04" pitchFamily="82" charset="0"/>
              </a:rPr>
              <a:t>FRI</a:t>
            </a:r>
            <a:endParaRPr lang="en-US" sz="2400" b="1" u="none" dirty="0">
              <a:latin typeface="Felix Titling" panose="04060505060202020A04" pitchFamily="82" charset="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400800"/>
            <a:ext cx="1322932" cy="13401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>
            <a:spLocks noChangeAspect="1"/>
          </p:cNvSpPr>
          <p:nvPr/>
        </p:nvSpPr>
        <p:spPr>
          <a:xfrm>
            <a:off x="1940215" y="5219700"/>
            <a:ext cx="1121892" cy="182880"/>
          </a:xfrm>
          <a:prstGeom prst="rect">
            <a:avLst/>
          </a:prstGeom>
          <a:noFill/>
        </p:spPr>
        <p:txBody>
          <a:bodyPr spcFirstLastPara="1" wrap="none" lIns="25146" tIns="12573" rIns="25146" bIns="12573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121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1210" dirty="0">
              <a:ln w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6B24B98-AEAE-48F0-8DEF-64448E232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57" y="1993361"/>
            <a:ext cx="1101008" cy="1516388"/>
          </a:xfrm>
          <a:prstGeom prst="rect">
            <a:avLst/>
          </a:prstGeom>
        </p:spPr>
      </p:pic>
      <p:pic>
        <p:nvPicPr>
          <p:cNvPr id="77" name="Picture 4" descr="Related image">
            <a:extLst>
              <a:ext uri="{FF2B5EF4-FFF2-40B4-BE49-F238E27FC236}">
                <a16:creationId xmlns:a16="http://schemas.microsoft.com/office/drawing/2014/main" id="{11FCA093-17FF-4FCE-8D7B-CA6AF57E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7" b="21724"/>
          <a:stretch/>
        </p:blipFill>
        <p:spPr bwMode="auto">
          <a:xfrm>
            <a:off x="2025503" y="6324600"/>
            <a:ext cx="977050" cy="2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D73298-DBC3-4EB4-B83E-2E870B02E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571" y="392258"/>
            <a:ext cx="2969009" cy="835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56B9B-99C8-4DB8-BF71-90DE5AF948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6866" y="2582775"/>
            <a:ext cx="1121761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A3DDB-D9B5-49D9-B6C3-9F073BE57BD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856" t="7822" r="9527" b="39394"/>
          <a:stretch/>
        </p:blipFill>
        <p:spPr>
          <a:xfrm>
            <a:off x="1182744" y="5583808"/>
            <a:ext cx="2667001" cy="650033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6D397AD-00EC-47B4-B6F8-3C73C100E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84753"/>
              </p:ext>
            </p:extLst>
          </p:nvPr>
        </p:nvGraphicFramePr>
        <p:xfrm>
          <a:off x="5286273" y="4759812"/>
          <a:ext cx="1623672" cy="65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EF81CF99-A4AD-4EAD-BA3D-5A4E5851C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273" y="4759812"/>
                        <a:ext cx="1623672" cy="65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4D6550C7-E39B-4FB9-93BE-C807BA47B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23" y="181814"/>
            <a:ext cx="1823875" cy="24267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61A82F2-51E9-4D1B-BCD8-423B344C26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/>
          <a:stretch/>
        </p:blipFill>
        <p:spPr>
          <a:xfrm>
            <a:off x="5899536" y="1651680"/>
            <a:ext cx="3630296" cy="38323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6FB5881-6CB8-4026-8BB1-AC8A7E2153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04" y="2075014"/>
            <a:ext cx="2108283" cy="341507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5DF02AC-D65E-47F6-9DEF-465042A4035E}"/>
              </a:ext>
            </a:extLst>
          </p:cNvPr>
          <p:cNvSpPr/>
          <p:nvPr/>
        </p:nvSpPr>
        <p:spPr>
          <a:xfrm>
            <a:off x="5591068" y="1528095"/>
            <a:ext cx="909950" cy="47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2100" b="1" u="none" dirty="0">
                <a:latin typeface="Felix Titling" panose="04060505060202020A04" pitchFamily="82" charset="0"/>
              </a:rPr>
              <a:t>DEC</a:t>
            </a:r>
            <a:endParaRPr lang="en-US" sz="2100" b="1" u="none" dirty="0">
              <a:latin typeface="Felix Titling" panose="04060505060202020A04" pitchFamily="82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6B4F86C-C907-42D5-AEB2-9633875114CD}"/>
              </a:ext>
            </a:extLst>
          </p:cNvPr>
          <p:cNvCxnSpPr>
            <a:cxnSpLocks/>
          </p:cNvCxnSpPr>
          <p:nvPr/>
        </p:nvCxnSpPr>
        <p:spPr>
          <a:xfrm>
            <a:off x="5727268" y="2048807"/>
            <a:ext cx="6286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382F7B4-C2F2-45E6-BB14-E2CBF71894A4}"/>
              </a:ext>
            </a:extLst>
          </p:cNvPr>
          <p:cNvSpPr/>
          <p:nvPr/>
        </p:nvSpPr>
        <p:spPr>
          <a:xfrm>
            <a:off x="6213042" y="6612062"/>
            <a:ext cx="3008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en-US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Menlo Church</a:t>
            </a:r>
          </a:p>
          <a:p>
            <a:pPr algn="ctr" defTabSz="161923">
              <a:defRPr/>
            </a:pPr>
            <a:r>
              <a:rPr lang="pt-BR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950 Santa Cruz Ave, Menlo Park</a:t>
            </a:r>
            <a:br>
              <a:rPr lang="pt-BR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650-323-8653</a:t>
            </a:r>
          </a:p>
          <a:p>
            <a:pPr algn="ctr" defTabSz="161923">
              <a:defRPr/>
            </a:pPr>
            <a:r>
              <a:rPr lang="en-US" sz="11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D146B0A-07A1-45B2-BF01-21BF2B749C21}"/>
              </a:ext>
            </a:extLst>
          </p:cNvPr>
          <p:cNvSpPr/>
          <p:nvPr/>
        </p:nvSpPr>
        <p:spPr>
          <a:xfrm>
            <a:off x="5466183" y="2073793"/>
            <a:ext cx="1165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>
                <a:latin typeface="Myriad Pro" panose="020B0503030403020204" pitchFamily="34" charset="0"/>
              </a:rPr>
              <a:t>7</a:t>
            </a:r>
            <a:r>
              <a:rPr lang="en-US" altLang="zh-TW" sz="2400" b="1" u="none" dirty="0">
                <a:latin typeface="Myriad Pro" panose="020B0503030403020204" pitchFamily="34" charset="0"/>
              </a:rPr>
              <a:t>:00</a:t>
            </a:r>
            <a:r>
              <a:rPr lang="en-US" sz="1100" b="1" u="none" dirty="0">
                <a:latin typeface="Myriad Pro" panose="020B0503030403020204" pitchFamily="34" charset="0"/>
              </a:rPr>
              <a:t>P</a:t>
            </a:r>
            <a:endParaRPr lang="en-US" sz="1600" b="1" u="none" dirty="0">
              <a:latin typeface="Myriad Pro" panose="020B0503030403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1E8137-C990-4904-B8DB-BCAB4F6FD65E}"/>
              </a:ext>
            </a:extLst>
          </p:cNvPr>
          <p:cNvSpPr/>
          <p:nvPr/>
        </p:nvSpPr>
        <p:spPr>
          <a:xfrm>
            <a:off x="5619065" y="1226060"/>
            <a:ext cx="835485" cy="551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565" b="1" u="none" dirty="0">
                <a:latin typeface="Myriad Pro" panose="020B0503030403020204" pitchFamily="34" charset="0"/>
              </a:rPr>
              <a:t>13</a:t>
            </a:r>
            <a:endParaRPr lang="en-US" sz="4565" b="1" u="none" dirty="0">
              <a:latin typeface="Myriad Pro" panose="020B0503030403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9008EA-AE45-4691-8B60-539FBD66CFC8}"/>
              </a:ext>
            </a:extLst>
          </p:cNvPr>
          <p:cNvSpPr/>
          <p:nvPr/>
        </p:nvSpPr>
        <p:spPr>
          <a:xfrm>
            <a:off x="5711204" y="79220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u="none" dirty="0">
                <a:latin typeface="Felix Titling" panose="04060505060202020A04" pitchFamily="82" charset="0"/>
              </a:rPr>
              <a:t>FRI</a:t>
            </a:r>
            <a:endParaRPr lang="en-US" sz="2400" b="1" u="none" dirty="0">
              <a:latin typeface="Felix Titling" panose="04060505060202020A04" pitchFamily="82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1038E68-157E-47ED-847E-B5AADE7FC2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49" y="6399727"/>
            <a:ext cx="1322932" cy="134019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3F7145C-DD5E-4D0E-9531-311A94006B86}"/>
              </a:ext>
            </a:extLst>
          </p:cNvPr>
          <p:cNvSpPr>
            <a:spLocks noChangeAspect="1"/>
          </p:cNvSpPr>
          <p:nvPr/>
        </p:nvSpPr>
        <p:spPr>
          <a:xfrm>
            <a:off x="7133639" y="5218627"/>
            <a:ext cx="1121892" cy="182880"/>
          </a:xfrm>
          <a:prstGeom prst="rect">
            <a:avLst/>
          </a:prstGeom>
          <a:noFill/>
        </p:spPr>
        <p:txBody>
          <a:bodyPr spcFirstLastPara="1" wrap="none" lIns="25146" tIns="12573" rIns="25146" bIns="12573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121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1210" dirty="0">
              <a:ln w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92E2849-8FF1-48C2-899E-8071D1A0A6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81" y="1992288"/>
            <a:ext cx="1101008" cy="1516388"/>
          </a:xfrm>
          <a:prstGeom prst="rect">
            <a:avLst/>
          </a:prstGeom>
        </p:spPr>
      </p:pic>
      <p:pic>
        <p:nvPicPr>
          <p:cNvPr id="75" name="Picture 4" descr="Related image">
            <a:extLst>
              <a:ext uri="{FF2B5EF4-FFF2-40B4-BE49-F238E27FC236}">
                <a16:creationId xmlns:a16="http://schemas.microsoft.com/office/drawing/2014/main" id="{3F8C35DE-3360-4189-84D6-511314197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7" b="21724"/>
          <a:stretch/>
        </p:blipFill>
        <p:spPr bwMode="auto">
          <a:xfrm>
            <a:off x="7218927" y="6323527"/>
            <a:ext cx="977050" cy="2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4AFCA75-BA92-46E0-A4C4-04991D152B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3995" y="391185"/>
            <a:ext cx="2969009" cy="83522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F13D67B-73C6-4CAE-9B75-2B5C099DD6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0290" y="2581702"/>
            <a:ext cx="1121761" cy="80474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1FF1F1-B75A-41CC-8CA2-3841AA005A6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856" t="7822" r="9527" b="39394"/>
          <a:stretch/>
        </p:blipFill>
        <p:spPr>
          <a:xfrm>
            <a:off x="6376168" y="5582735"/>
            <a:ext cx="2667001" cy="6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33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235</cp:revision>
  <dcterms:created xsi:type="dcterms:W3CDTF">2012-02-03T06:58:22Z</dcterms:created>
  <dcterms:modified xsi:type="dcterms:W3CDTF">2019-10-14T05:07:28Z</dcterms:modified>
</cp:coreProperties>
</file>