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4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6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7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4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8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0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2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1879C-CB81-4A82-9987-45045181AE7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2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DC342EE-BFA1-4AB7-8EFE-6D9ECA78E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721252"/>
              </p:ext>
            </p:extLst>
          </p:nvPr>
        </p:nvGraphicFramePr>
        <p:xfrm>
          <a:off x="2811450" y="4703261"/>
          <a:ext cx="2563139" cy="1033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2739960" imgH="1097280" progId="">
                  <p:embed/>
                </p:oleObj>
              </mc:Choice>
              <mc:Fallback>
                <p:oleObj r:id="rId3" imgW="2739960" imgH="1097280" progId="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2F399BBD-1D12-4E0D-A91E-686CECEBDB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1450" y="4703261"/>
                        <a:ext cx="2563139" cy="1033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0BA74CAF-4C65-47C3-A19B-027D0AA31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7" y="152845"/>
            <a:ext cx="3352270" cy="44603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A5D002-DA67-4BCA-BEFC-103E9A2052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/>
          <a:stretch/>
        </p:blipFill>
        <p:spPr>
          <a:xfrm>
            <a:off x="4598799" y="332508"/>
            <a:ext cx="5595492" cy="5977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39FD4-5E58-4573-8FEA-335459ECE2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" y="6075015"/>
            <a:ext cx="2025185" cy="20516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373E28-C24B-43F9-9498-B906FE37CE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06" y="860578"/>
            <a:ext cx="3366073" cy="54524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D15B6C-2C8A-4427-8952-733A237B46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097" y="5113008"/>
            <a:ext cx="2115495" cy="29136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08EBF4-ED11-4CC4-9129-1EB0B5CEA977}"/>
              </a:ext>
            </a:extLst>
          </p:cNvPr>
          <p:cNvSpPr/>
          <p:nvPr/>
        </p:nvSpPr>
        <p:spPr>
          <a:xfrm>
            <a:off x="1423872" y="2636649"/>
            <a:ext cx="1819899" cy="860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altLang="zh-TW" sz="4200" b="1" u="none" dirty="0">
                <a:latin typeface="Felix Titling" panose="04060505060202020A04" pitchFamily="82" charset="0"/>
              </a:rPr>
              <a:t>DEC</a:t>
            </a:r>
            <a:endParaRPr lang="en-US" sz="4200" b="1" u="none" dirty="0">
              <a:latin typeface="Felix Titling" panose="04060505060202020A04" pitchFamily="8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1BD677-0F87-4D93-88D3-0D8D399696BE}"/>
              </a:ext>
            </a:extLst>
          </p:cNvPr>
          <p:cNvCxnSpPr>
            <a:cxnSpLocks/>
          </p:cNvCxnSpPr>
          <p:nvPr/>
        </p:nvCxnSpPr>
        <p:spPr>
          <a:xfrm>
            <a:off x="1696272" y="3605502"/>
            <a:ext cx="1257300" cy="0"/>
          </a:xfrm>
          <a:prstGeom prst="line">
            <a:avLst/>
          </a:prstGeom>
          <a:ln w="177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A1F4E31-BDFA-479A-A24A-0F13AB6DBFC0}"/>
              </a:ext>
            </a:extLst>
          </p:cNvPr>
          <p:cNvSpPr/>
          <p:nvPr/>
        </p:nvSpPr>
        <p:spPr>
          <a:xfrm>
            <a:off x="1128276" y="3895930"/>
            <a:ext cx="2501676" cy="581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4800" b="1" u="none">
                <a:latin typeface="Myriad Pro" panose="020B0503030403020204" pitchFamily="34" charset="0"/>
              </a:rPr>
              <a:t>7</a:t>
            </a:r>
            <a:r>
              <a:rPr lang="en-US" altLang="zh-TW" sz="4800" b="1" u="none">
                <a:latin typeface="Myriad Pro" panose="020B0503030403020204" pitchFamily="34" charset="0"/>
              </a:rPr>
              <a:t>:00</a:t>
            </a:r>
            <a:r>
              <a:rPr lang="en-US" sz="2000" b="1" u="none">
                <a:latin typeface="Myriad Pro" panose="020B0503030403020204" pitchFamily="34" charset="0"/>
              </a:rPr>
              <a:t>P</a:t>
            </a:r>
            <a:endParaRPr lang="en-US" sz="2800" b="1" u="none" dirty="0">
              <a:latin typeface="Myriad Pro" panose="020B0503030403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AB1D46-387A-4F2E-9DBF-3BAA77E84699}"/>
              </a:ext>
            </a:extLst>
          </p:cNvPr>
          <p:cNvSpPr/>
          <p:nvPr/>
        </p:nvSpPr>
        <p:spPr>
          <a:xfrm>
            <a:off x="1566834" y="2061606"/>
            <a:ext cx="1483098" cy="1010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altLang="zh-TW" sz="9130" b="1" u="none" dirty="0">
                <a:latin typeface="Myriad Pro" panose="020B0503030403020204" pitchFamily="34" charset="0"/>
              </a:rPr>
              <a:t>13</a:t>
            </a:r>
            <a:endParaRPr lang="en-US" sz="9130" b="1" u="none" dirty="0">
              <a:latin typeface="Myriad Pro" panose="020B0503030403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59C9DC-BC80-45CA-AAED-D9BF1247D6BE}"/>
              </a:ext>
            </a:extLst>
          </p:cNvPr>
          <p:cNvSpPr/>
          <p:nvPr/>
        </p:nvSpPr>
        <p:spPr>
          <a:xfrm>
            <a:off x="1770013" y="1268243"/>
            <a:ext cx="10615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u="none" dirty="0">
                <a:latin typeface="Felix Titling" panose="04060505060202020A04" pitchFamily="82" charset="0"/>
              </a:rPr>
              <a:t>FRI</a:t>
            </a:r>
            <a:endParaRPr lang="en-US" sz="4400" b="1" u="none" dirty="0">
              <a:latin typeface="Felix Titling" panose="04060505060202020A04" pitchFamily="8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AE7102-321A-43FB-A1BF-E494FEF8E5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6885" y="6218220"/>
            <a:ext cx="8376630" cy="2115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7C2D68-2AEF-4875-AC02-C2DA47FED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5459" y="5919553"/>
            <a:ext cx="2036240" cy="310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CD57BC-CE8A-47B6-9C15-35604D1922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34106" y="468202"/>
            <a:ext cx="5998984" cy="1609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90B34-35B6-4208-BAE4-B5D15C046F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82058" y="6293289"/>
            <a:ext cx="2115495" cy="14082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71642A-256E-4ECF-BAAC-11A1E23688EE}"/>
              </a:ext>
            </a:extLst>
          </p:cNvPr>
          <p:cNvSpPr/>
          <p:nvPr/>
        </p:nvSpPr>
        <p:spPr>
          <a:xfrm>
            <a:off x="9898506" y="3191470"/>
            <a:ext cx="4433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1923">
              <a:defRPr/>
            </a:pPr>
            <a:r>
              <a:rPr lang="en-US" sz="2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Menlo Church</a:t>
            </a:r>
          </a:p>
          <a:p>
            <a:pPr algn="ctr" defTabSz="161923">
              <a:defRPr/>
            </a:pPr>
            <a:r>
              <a:rPr lang="pt-BR" sz="2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950 Santa Cruz Ave, Menlo Park</a:t>
            </a:r>
            <a:br>
              <a:rPr lang="pt-BR" sz="2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2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650-323-8653</a:t>
            </a:r>
          </a:p>
          <a:p>
            <a:pPr algn="ctr" defTabSz="161923">
              <a:defRPr/>
            </a:pPr>
            <a:r>
              <a:rPr lang="en-US" sz="2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Free Admission</a:t>
            </a:r>
          </a:p>
        </p:txBody>
      </p:sp>
    </p:spTree>
    <p:extLst>
      <p:ext uri="{BB962C8B-B14F-4D97-AF65-F5344CB8AC3E}">
        <p14:creationId xmlns:p14="http://schemas.microsoft.com/office/powerpoint/2010/main" val="1251438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Felix Titling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Shen</dc:creator>
  <cp:lastModifiedBy>Raymond Shen</cp:lastModifiedBy>
  <cp:revision>19</cp:revision>
  <dcterms:created xsi:type="dcterms:W3CDTF">2018-04-01T06:42:26Z</dcterms:created>
  <dcterms:modified xsi:type="dcterms:W3CDTF">2019-10-14T05:14:19Z</dcterms:modified>
</cp:coreProperties>
</file>