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0058400" cy="155448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6438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12875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69311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25749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3282187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3938623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4595060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5251498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96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 varScale="1">
        <p:scale>
          <a:sx n="26" d="100"/>
          <a:sy n="26" d="100"/>
        </p:scale>
        <p:origin x="2844" y="114"/>
      </p:cViewPr>
      <p:guideLst>
        <p:guide orient="horz" pos="4896"/>
        <p:guide pos="3168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9850" y="1200150"/>
            <a:ext cx="20955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1pPr>
    <a:lvl2pPr marL="65643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2pPr>
    <a:lvl3pPr marL="1312875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3pPr>
    <a:lvl4pPr marL="1969311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4pPr>
    <a:lvl5pPr marL="2625749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5pPr>
    <a:lvl6pPr marL="3282187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6pPr>
    <a:lvl7pPr marL="3938623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7pPr>
    <a:lvl8pPr marL="459506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8pPr>
    <a:lvl9pPr marL="525149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9850" y="1200150"/>
            <a:ext cx="20955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629" y="4389969"/>
            <a:ext cx="7543800" cy="30291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261" y="8007927"/>
            <a:ext cx="6212541" cy="36114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5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25814" y="755653"/>
            <a:ext cx="1497667" cy="160747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815" y="755653"/>
            <a:ext cx="4345082" cy="160747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69" y="9080885"/>
            <a:ext cx="7543800" cy="2806700"/>
          </a:xfrm>
        </p:spPr>
        <p:txBody>
          <a:bodyPr anchor="t"/>
          <a:lstStyle>
            <a:lvl1pPr algn="l">
              <a:defRPr sz="502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69" y="5989592"/>
            <a:ext cx="7543800" cy="3091294"/>
          </a:xfrm>
        </p:spPr>
        <p:txBody>
          <a:bodyPr anchor="b"/>
          <a:lstStyle>
            <a:lvl1pPr marL="0" indent="0">
              <a:buNone/>
              <a:defRPr sz="2512">
                <a:solidFill>
                  <a:schemeClr val="tx1">
                    <a:tint val="75000"/>
                  </a:schemeClr>
                </a:solidFill>
              </a:defRPr>
            </a:lvl1pPr>
            <a:lvl2pPr marL="574259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2pPr>
            <a:lvl3pPr marL="1148518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3pPr>
            <a:lvl4pPr marL="1722777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4pPr>
            <a:lvl5pPr marL="2297035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5pPr>
            <a:lvl6pPr marL="2871294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6pPr>
            <a:lvl7pPr marL="3445553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7pPr>
            <a:lvl8pPr marL="4019812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8pPr>
            <a:lvl9pPr marL="4594070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815" y="4396512"/>
            <a:ext cx="2921374" cy="12433879"/>
          </a:xfrm>
        </p:spPr>
        <p:txBody>
          <a:bodyPr/>
          <a:lstStyle>
            <a:lvl1pPr>
              <a:defRPr sz="3517"/>
            </a:lvl1pPr>
            <a:lvl2pPr>
              <a:defRPr sz="3015"/>
            </a:lvl2pPr>
            <a:lvl3pPr>
              <a:defRPr sz="2512"/>
            </a:lvl3pPr>
            <a:lvl4pPr>
              <a:defRPr sz="2261"/>
            </a:lvl4pPr>
            <a:lvl5pPr>
              <a:defRPr sz="2261"/>
            </a:lvl5pPr>
            <a:lvl6pPr>
              <a:defRPr sz="2261"/>
            </a:lvl6pPr>
            <a:lvl7pPr>
              <a:defRPr sz="2261"/>
            </a:lvl7pPr>
            <a:lvl8pPr>
              <a:defRPr sz="2261"/>
            </a:lvl8pPr>
            <a:lvl9pPr>
              <a:defRPr sz="22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2106" y="4396512"/>
            <a:ext cx="2921374" cy="12433879"/>
          </a:xfrm>
        </p:spPr>
        <p:txBody>
          <a:bodyPr/>
          <a:lstStyle>
            <a:lvl1pPr>
              <a:defRPr sz="3517"/>
            </a:lvl1pPr>
            <a:lvl2pPr>
              <a:defRPr sz="3015"/>
            </a:lvl2pPr>
            <a:lvl3pPr>
              <a:defRPr sz="2512"/>
            </a:lvl3pPr>
            <a:lvl4pPr>
              <a:defRPr sz="2261"/>
            </a:lvl4pPr>
            <a:lvl5pPr>
              <a:defRPr sz="2261"/>
            </a:lvl5pPr>
            <a:lvl6pPr>
              <a:defRPr sz="2261"/>
            </a:lvl6pPr>
            <a:lvl7pPr>
              <a:defRPr sz="2261"/>
            </a:lvl7pPr>
            <a:lvl8pPr>
              <a:defRPr sz="2261"/>
            </a:lvl8pPr>
            <a:lvl9pPr>
              <a:defRPr sz="22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565921"/>
            <a:ext cx="7987553" cy="23552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754" y="3163265"/>
            <a:ext cx="3921359" cy="1318297"/>
          </a:xfrm>
        </p:spPr>
        <p:txBody>
          <a:bodyPr anchor="b"/>
          <a:lstStyle>
            <a:lvl1pPr marL="0" indent="0">
              <a:buNone/>
              <a:defRPr sz="3015" b="1"/>
            </a:lvl1pPr>
            <a:lvl2pPr marL="574259" indent="0">
              <a:buNone/>
              <a:defRPr sz="2512" b="1"/>
            </a:lvl2pPr>
            <a:lvl3pPr marL="1148518" indent="0">
              <a:buNone/>
              <a:defRPr sz="2261" b="1"/>
            </a:lvl3pPr>
            <a:lvl4pPr marL="1722777" indent="0">
              <a:buNone/>
              <a:defRPr sz="2010" b="1"/>
            </a:lvl4pPr>
            <a:lvl5pPr marL="2297035" indent="0">
              <a:buNone/>
              <a:defRPr sz="2010" b="1"/>
            </a:lvl5pPr>
            <a:lvl6pPr marL="2871294" indent="0">
              <a:buNone/>
              <a:defRPr sz="2010" b="1"/>
            </a:lvl6pPr>
            <a:lvl7pPr marL="3445553" indent="0">
              <a:buNone/>
              <a:defRPr sz="2010" b="1"/>
            </a:lvl7pPr>
            <a:lvl8pPr marL="4019812" indent="0">
              <a:buNone/>
              <a:defRPr sz="2010" b="1"/>
            </a:lvl8pPr>
            <a:lvl9pPr marL="4594070" indent="0">
              <a:buNone/>
              <a:defRPr sz="2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54" y="4481560"/>
            <a:ext cx="3921359" cy="8142048"/>
          </a:xfrm>
        </p:spPr>
        <p:txBody>
          <a:bodyPr/>
          <a:lstStyle>
            <a:lvl1pPr>
              <a:defRPr sz="3015"/>
            </a:lvl1pPr>
            <a:lvl2pPr>
              <a:defRPr sz="2512"/>
            </a:lvl2pPr>
            <a:lvl3pPr>
              <a:defRPr sz="2261"/>
            </a:lvl3pPr>
            <a:lvl4pPr>
              <a:defRPr sz="2010"/>
            </a:lvl4pPr>
            <a:lvl5pPr>
              <a:defRPr sz="2010"/>
            </a:lvl5pPr>
            <a:lvl6pPr>
              <a:defRPr sz="2010"/>
            </a:lvl6pPr>
            <a:lvl7pPr>
              <a:defRPr sz="2010"/>
            </a:lvl7pPr>
            <a:lvl8pPr>
              <a:defRPr sz="2010"/>
            </a:lvl8pPr>
            <a:lvl9pPr>
              <a:defRPr sz="20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8408" y="3163265"/>
            <a:ext cx="3922899" cy="1318297"/>
          </a:xfrm>
        </p:spPr>
        <p:txBody>
          <a:bodyPr anchor="b"/>
          <a:lstStyle>
            <a:lvl1pPr marL="0" indent="0">
              <a:buNone/>
              <a:defRPr sz="3015" b="1"/>
            </a:lvl1pPr>
            <a:lvl2pPr marL="574259" indent="0">
              <a:buNone/>
              <a:defRPr sz="2512" b="1"/>
            </a:lvl2pPr>
            <a:lvl3pPr marL="1148518" indent="0">
              <a:buNone/>
              <a:defRPr sz="2261" b="1"/>
            </a:lvl3pPr>
            <a:lvl4pPr marL="1722777" indent="0">
              <a:buNone/>
              <a:defRPr sz="2010" b="1"/>
            </a:lvl4pPr>
            <a:lvl5pPr marL="2297035" indent="0">
              <a:buNone/>
              <a:defRPr sz="2010" b="1"/>
            </a:lvl5pPr>
            <a:lvl6pPr marL="2871294" indent="0">
              <a:buNone/>
              <a:defRPr sz="2010" b="1"/>
            </a:lvl6pPr>
            <a:lvl7pPr marL="3445553" indent="0">
              <a:buNone/>
              <a:defRPr sz="2010" b="1"/>
            </a:lvl7pPr>
            <a:lvl8pPr marL="4019812" indent="0">
              <a:buNone/>
              <a:defRPr sz="2010" b="1"/>
            </a:lvl8pPr>
            <a:lvl9pPr marL="4594070" indent="0">
              <a:buNone/>
              <a:defRPr sz="2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8408" y="4481560"/>
            <a:ext cx="3922899" cy="8142048"/>
          </a:xfrm>
        </p:spPr>
        <p:txBody>
          <a:bodyPr/>
          <a:lstStyle>
            <a:lvl1pPr>
              <a:defRPr sz="3015"/>
            </a:lvl1pPr>
            <a:lvl2pPr>
              <a:defRPr sz="2512"/>
            </a:lvl2pPr>
            <a:lvl3pPr>
              <a:defRPr sz="2261"/>
            </a:lvl3pPr>
            <a:lvl4pPr>
              <a:defRPr sz="2010"/>
            </a:lvl4pPr>
            <a:lvl5pPr>
              <a:defRPr sz="2010"/>
            </a:lvl5pPr>
            <a:lvl6pPr>
              <a:defRPr sz="2010"/>
            </a:lvl6pPr>
            <a:lvl7pPr>
              <a:defRPr sz="2010"/>
            </a:lvl7pPr>
            <a:lvl8pPr>
              <a:defRPr sz="2010"/>
            </a:lvl8pPr>
            <a:lvl9pPr>
              <a:defRPr sz="20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562651"/>
            <a:ext cx="2919834" cy="2394527"/>
          </a:xfrm>
        </p:spPr>
        <p:txBody>
          <a:bodyPr anchor="b"/>
          <a:lstStyle>
            <a:lvl1pPr algn="l">
              <a:defRPr sz="25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904" y="562652"/>
            <a:ext cx="4961405" cy="12060961"/>
          </a:xfrm>
        </p:spPr>
        <p:txBody>
          <a:bodyPr/>
          <a:lstStyle>
            <a:lvl1pPr>
              <a:defRPr sz="4019"/>
            </a:lvl1pPr>
            <a:lvl2pPr>
              <a:defRPr sz="3517"/>
            </a:lvl2pPr>
            <a:lvl3pPr>
              <a:defRPr sz="3015"/>
            </a:lvl3pPr>
            <a:lvl4pPr>
              <a:defRPr sz="2512"/>
            </a:lvl4pPr>
            <a:lvl5pPr>
              <a:defRPr sz="2512"/>
            </a:lvl5pPr>
            <a:lvl6pPr>
              <a:defRPr sz="2512"/>
            </a:lvl6pPr>
            <a:lvl7pPr>
              <a:defRPr sz="2512"/>
            </a:lvl7pPr>
            <a:lvl8pPr>
              <a:defRPr sz="2512"/>
            </a:lvl8pPr>
            <a:lvl9pPr>
              <a:defRPr sz="2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753" y="2957179"/>
            <a:ext cx="2919834" cy="9666433"/>
          </a:xfrm>
        </p:spPr>
        <p:txBody>
          <a:bodyPr/>
          <a:lstStyle>
            <a:lvl1pPr marL="0" indent="0">
              <a:buNone/>
              <a:defRPr sz="1759"/>
            </a:lvl1pPr>
            <a:lvl2pPr marL="574259" indent="0">
              <a:buNone/>
              <a:defRPr sz="1508"/>
            </a:lvl2pPr>
            <a:lvl3pPr marL="1148518" indent="0">
              <a:buNone/>
              <a:defRPr sz="1256"/>
            </a:lvl3pPr>
            <a:lvl4pPr marL="1722777" indent="0">
              <a:buNone/>
              <a:defRPr sz="1131"/>
            </a:lvl4pPr>
            <a:lvl5pPr marL="2297035" indent="0">
              <a:buNone/>
              <a:defRPr sz="1131"/>
            </a:lvl5pPr>
            <a:lvl6pPr marL="2871294" indent="0">
              <a:buNone/>
              <a:defRPr sz="1131"/>
            </a:lvl6pPr>
            <a:lvl7pPr marL="3445553" indent="0">
              <a:buNone/>
              <a:defRPr sz="1131"/>
            </a:lvl7pPr>
            <a:lvl8pPr marL="4019812" indent="0">
              <a:buNone/>
              <a:defRPr sz="1131"/>
            </a:lvl8pPr>
            <a:lvl9pPr marL="4594070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575" y="9892146"/>
            <a:ext cx="5325035" cy="1167824"/>
          </a:xfrm>
        </p:spPr>
        <p:txBody>
          <a:bodyPr anchor="b"/>
          <a:lstStyle>
            <a:lvl1pPr algn="l">
              <a:defRPr sz="25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39575" y="1262687"/>
            <a:ext cx="5325035" cy="8478982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4019"/>
            </a:lvl1pPr>
            <a:lvl2pPr marL="574259" indent="0">
              <a:buNone/>
              <a:defRPr sz="3517"/>
            </a:lvl2pPr>
            <a:lvl3pPr marL="1148518" indent="0">
              <a:buNone/>
              <a:defRPr sz="3015"/>
            </a:lvl3pPr>
            <a:lvl4pPr marL="1722777" indent="0">
              <a:buNone/>
              <a:defRPr sz="2512"/>
            </a:lvl4pPr>
            <a:lvl5pPr marL="2297035" indent="0">
              <a:buNone/>
              <a:defRPr sz="2512"/>
            </a:lvl5pPr>
            <a:lvl6pPr marL="2871294" indent="0">
              <a:buNone/>
              <a:defRPr sz="2512"/>
            </a:lvl6pPr>
            <a:lvl7pPr marL="3445553" indent="0">
              <a:buNone/>
              <a:defRPr sz="2512"/>
            </a:lvl7pPr>
            <a:lvl8pPr marL="4019812" indent="0">
              <a:buNone/>
              <a:defRPr sz="2512"/>
            </a:lvl8pPr>
            <a:lvl9pPr marL="4594070" indent="0">
              <a:buNone/>
              <a:defRPr sz="251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9575" y="11059973"/>
            <a:ext cx="5325035" cy="1658503"/>
          </a:xfrm>
        </p:spPr>
        <p:txBody>
          <a:bodyPr/>
          <a:lstStyle>
            <a:lvl1pPr marL="0" indent="0">
              <a:buNone/>
              <a:defRPr sz="1759"/>
            </a:lvl1pPr>
            <a:lvl2pPr marL="574259" indent="0">
              <a:buNone/>
              <a:defRPr sz="1508"/>
            </a:lvl2pPr>
            <a:lvl3pPr marL="1148518" indent="0">
              <a:buNone/>
              <a:defRPr sz="1256"/>
            </a:lvl3pPr>
            <a:lvl4pPr marL="1722777" indent="0">
              <a:buNone/>
              <a:defRPr sz="1131"/>
            </a:lvl4pPr>
            <a:lvl5pPr marL="2297035" indent="0">
              <a:buNone/>
              <a:defRPr sz="1131"/>
            </a:lvl5pPr>
            <a:lvl6pPr marL="2871294" indent="0">
              <a:buNone/>
              <a:defRPr sz="1131"/>
            </a:lvl6pPr>
            <a:lvl7pPr marL="3445553" indent="0">
              <a:buNone/>
              <a:defRPr sz="1131"/>
            </a:lvl7pPr>
            <a:lvl8pPr marL="4019812" indent="0">
              <a:buNone/>
              <a:defRPr sz="1131"/>
            </a:lvl8pPr>
            <a:lvl9pPr marL="4594070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332" y="623166"/>
            <a:ext cx="90517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332" y="3626141"/>
            <a:ext cx="9051738" cy="1026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3332" y="14408873"/>
            <a:ext cx="2346138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37032" y="14408873"/>
            <a:ext cx="3184338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08932" y="14408873"/>
            <a:ext cx="2346138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18" rtl="0" eaLnBrk="0" fontAlgn="base" hangingPunct="0">
        <a:spcBef>
          <a:spcPct val="0"/>
        </a:spcBef>
        <a:spcAft>
          <a:spcPct val="0"/>
        </a:spcAft>
        <a:defRPr sz="615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2pPr>
      <a:lvl3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3pPr>
      <a:lvl4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4pPr>
      <a:lvl5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5pPr>
      <a:lvl6pPr marL="574259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6pPr>
      <a:lvl7pPr marL="1148518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7pPr>
      <a:lvl8pPr marL="1722777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8pPr>
      <a:lvl9pPr marL="2297035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9pPr>
    </p:titleStyle>
    <p:bodyStyle>
      <a:lvl1pPr marL="480543" indent="-480543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22" kern="1200">
          <a:solidFill>
            <a:schemeClr val="tx1"/>
          </a:solidFill>
          <a:latin typeface="+mn-lt"/>
          <a:ea typeface="+mn-ea"/>
          <a:cs typeface="+mn-cs"/>
        </a:defRPr>
      </a:lvl1pPr>
      <a:lvl2pPr marL="1038851" indent="-398791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94" kern="1200">
          <a:solidFill>
            <a:schemeClr val="tx1"/>
          </a:solidFill>
          <a:latin typeface="+mn-lt"/>
          <a:ea typeface="+mn-ea"/>
          <a:cs typeface="+mn-cs"/>
        </a:defRPr>
      </a:lvl2pPr>
      <a:lvl3pPr marL="1599151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91" kern="1200">
          <a:solidFill>
            <a:schemeClr val="tx1"/>
          </a:solidFill>
          <a:latin typeface="+mn-lt"/>
          <a:ea typeface="+mn-ea"/>
          <a:cs typeface="+mn-cs"/>
        </a:defRPr>
      </a:lvl3pPr>
      <a:lvl4pPr marL="2239211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63" kern="1200">
          <a:solidFill>
            <a:schemeClr val="tx1"/>
          </a:solidFill>
          <a:latin typeface="+mn-lt"/>
          <a:ea typeface="+mn-ea"/>
          <a:cs typeface="+mn-cs"/>
        </a:defRPr>
      </a:lvl4pPr>
      <a:lvl5pPr marL="2879269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63" kern="1200">
          <a:solidFill>
            <a:schemeClr val="tx1"/>
          </a:solidFill>
          <a:latin typeface="+mn-lt"/>
          <a:ea typeface="+mn-ea"/>
          <a:cs typeface="+mn-cs"/>
        </a:defRPr>
      </a:lvl5pPr>
      <a:lvl6pPr marL="3158423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6pPr>
      <a:lvl7pPr marL="3732682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7pPr>
      <a:lvl8pPr marL="4306941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8pPr>
      <a:lvl9pPr marL="4881199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1pPr>
      <a:lvl2pPr marL="574259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2pPr>
      <a:lvl3pPr marL="1148518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3pPr>
      <a:lvl4pPr marL="1722777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4pPr>
      <a:lvl5pPr marL="2297035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5pPr>
      <a:lvl6pPr marL="2871294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6pPr>
      <a:lvl7pPr marL="3445553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7pPr>
      <a:lvl8pPr marL="4019812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8pPr>
      <a:lvl9pPr marL="4594070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648C934A-589B-4CFC-85CD-D14B982D8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16"/>
            <a:ext cx="3476407" cy="4625515"/>
          </a:xfrm>
          <a:prstGeom prst="rect">
            <a:avLst/>
          </a:prstGeom>
        </p:spPr>
      </p:pic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3C8E20A-735C-43CE-922B-4F2FD81E6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109641"/>
              </p:ext>
            </p:extLst>
          </p:nvPr>
        </p:nvGraphicFramePr>
        <p:xfrm>
          <a:off x="377142" y="9709621"/>
          <a:ext cx="3372054" cy="1359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5" imgW="2739960" imgH="1097280" progId="">
                  <p:embed/>
                </p:oleObj>
              </mc:Choice>
              <mc:Fallback>
                <p:oleObj r:id="rId5" imgW="2739960" imgH="1097280" progId="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18DAFB0C-A74B-41E0-A8A2-5E19734E3D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142" y="9709621"/>
                        <a:ext cx="3372054" cy="1359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874B1BA5-05FE-4946-B091-561476DC38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3"/>
          <a:stretch/>
        </p:blipFill>
        <p:spPr>
          <a:xfrm>
            <a:off x="1293520" y="3415983"/>
            <a:ext cx="7203282" cy="7576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30" y="4152174"/>
            <a:ext cx="4216565" cy="68301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1080191" y="10698085"/>
            <a:ext cx="464459" cy="464459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762245" y="3164679"/>
            <a:ext cx="1819899" cy="860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altLang="zh-TW" sz="4200" b="1" u="none" dirty="0">
                <a:latin typeface="Felix Titling" panose="04060505060202020A04" pitchFamily="82" charset="0"/>
              </a:rPr>
              <a:t>DEC</a:t>
            </a:r>
            <a:endParaRPr lang="en-US" sz="4200" b="1" u="none" dirty="0">
              <a:latin typeface="Felix Titling" panose="04060505060202020A04" pitchFamily="8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1043544" y="4133532"/>
            <a:ext cx="1257300" cy="0"/>
          </a:xfrm>
          <a:prstGeom prst="line">
            <a:avLst/>
          </a:prstGeom>
          <a:ln w="177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421356" y="4423960"/>
            <a:ext cx="2501676" cy="581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4800" b="1" u="none" dirty="0">
                <a:latin typeface="Myriad Pro" panose="020B0503030403020204" pitchFamily="34" charset="0"/>
              </a:rPr>
              <a:t>7</a:t>
            </a:r>
            <a:r>
              <a:rPr lang="en-US" altLang="zh-TW" sz="4800" b="1" u="none" dirty="0">
                <a:latin typeface="Myriad Pro" panose="020B0503030403020204" pitchFamily="34" charset="0"/>
              </a:rPr>
              <a:t>:00</a:t>
            </a:r>
            <a:r>
              <a:rPr lang="en-US" sz="2000" b="1" u="none" dirty="0">
                <a:latin typeface="Myriad Pro" panose="020B0503030403020204" pitchFamily="34" charset="0"/>
              </a:rPr>
              <a:t>P</a:t>
            </a:r>
            <a:endParaRPr lang="en-US" sz="2800" b="1" u="none" dirty="0">
              <a:latin typeface="Myriad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930645" y="2615036"/>
            <a:ext cx="1483098" cy="1010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altLang="zh-TW" sz="9130" b="1" u="none" dirty="0">
                <a:latin typeface="Myriad Pro" panose="020B0503030403020204" pitchFamily="34" charset="0"/>
              </a:rPr>
              <a:t>13</a:t>
            </a:r>
            <a:endParaRPr lang="en-US" sz="9130" b="1" u="none" dirty="0">
              <a:latin typeface="Myriad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1141440" y="1796273"/>
            <a:ext cx="10615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u="none" dirty="0">
                <a:latin typeface="Felix Titling" panose="04060505060202020A04" pitchFamily="82" charset="0"/>
              </a:rPr>
              <a:t>FRI</a:t>
            </a:r>
            <a:endParaRPr lang="en-US" sz="4400" b="1" u="none" dirty="0">
              <a:latin typeface="Felix Titling" panose="04060505060202020A04" pitchFamily="82" charset="0"/>
            </a:endParaRPr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13604548"/>
            <a:ext cx="1870282" cy="18946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18C215-981B-4CD4-8BA4-786F4A367F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46" y="3622776"/>
            <a:ext cx="2042685" cy="28133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D73B287-1650-47D4-9916-00EB9094E1BD}"/>
              </a:ext>
            </a:extLst>
          </p:cNvPr>
          <p:cNvSpPr/>
          <p:nvPr/>
        </p:nvSpPr>
        <p:spPr>
          <a:xfrm>
            <a:off x="7083686" y="4813894"/>
            <a:ext cx="2042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none" dirty="0">
                <a:latin typeface="Myriad Pro" panose="020B0503030403020204" pitchFamily="34" charset="0"/>
              </a:rPr>
              <a:t>“A one-of-a-kind performance </a:t>
            </a:r>
          </a:p>
          <a:p>
            <a:r>
              <a:rPr lang="en-US" sz="1600" u="none" dirty="0">
                <a:latin typeface="Myriad Pro" panose="020B0503030403020204" pitchFamily="34" charset="0"/>
              </a:rPr>
              <a:t>in elegance and musicality” </a:t>
            </a:r>
          </a:p>
          <a:p>
            <a:r>
              <a:rPr lang="en-US" sz="1600" u="none" dirty="0">
                <a:latin typeface="Myriad Pro" panose="020B0503030403020204" pitchFamily="34" charset="0"/>
              </a:rPr>
              <a:t>– Central News</a:t>
            </a:r>
          </a:p>
        </p:txBody>
      </p:sp>
      <p:pic>
        <p:nvPicPr>
          <p:cNvPr id="46" name="Picture 4" descr="Related image">
            <a:extLst>
              <a:ext uri="{FF2B5EF4-FFF2-40B4-BE49-F238E27FC236}">
                <a16:creationId xmlns:a16="http://schemas.microsoft.com/office/drawing/2014/main" id="{BC694C02-3C79-47E0-8B55-0260369E0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CDDBB"/>
              </a:clrFrom>
              <a:clrTo>
                <a:srgbClr val="FCDD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8" b="20403"/>
          <a:stretch/>
        </p:blipFill>
        <p:spPr bwMode="auto">
          <a:xfrm>
            <a:off x="3415343" y="12570079"/>
            <a:ext cx="3233105" cy="8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BDAB316-4E93-4CD9-88DD-748A00D4CA95}"/>
              </a:ext>
            </a:extLst>
          </p:cNvPr>
          <p:cNvSpPr/>
          <p:nvPr/>
        </p:nvSpPr>
        <p:spPr>
          <a:xfrm>
            <a:off x="2536850" y="13424978"/>
            <a:ext cx="5006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1923">
              <a:defRPr/>
            </a:pPr>
            <a:r>
              <a:rPr lang="en-US" sz="2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Menlo Church</a:t>
            </a:r>
          </a:p>
          <a:p>
            <a:pPr algn="ctr" defTabSz="161923">
              <a:defRPr/>
            </a:pPr>
            <a:r>
              <a:rPr lang="pt-BR" sz="2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950 Santa Cruz Ave, Menlo Park</a:t>
            </a:r>
            <a:br>
              <a:rPr lang="pt-BR" sz="2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2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650-323-8653</a:t>
            </a:r>
          </a:p>
          <a:p>
            <a:pPr algn="ctr" defTabSz="161923">
              <a:defRPr/>
            </a:pPr>
            <a:r>
              <a:rPr lang="en-US" sz="2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Free Admission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CB64CE-74E1-4993-9E24-B03FF7E7E7E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1703" b="5492"/>
          <a:stretch/>
        </p:blipFill>
        <p:spPr>
          <a:xfrm>
            <a:off x="1854902" y="912836"/>
            <a:ext cx="6376969" cy="1246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F5F21-FAB7-437B-8C2C-C16777806C4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224" b="36874"/>
          <a:stretch/>
        </p:blipFill>
        <p:spPr>
          <a:xfrm>
            <a:off x="1715063" y="11074399"/>
            <a:ext cx="6706181" cy="1495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2CB887-6ED2-47C3-8FA3-315D373CC3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93721" y="10444237"/>
            <a:ext cx="2115495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26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Felix Titling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226</cp:revision>
  <dcterms:created xsi:type="dcterms:W3CDTF">2012-02-03T06:58:22Z</dcterms:created>
  <dcterms:modified xsi:type="dcterms:W3CDTF">2019-10-14T05:15:07Z</dcterms:modified>
</cp:coreProperties>
</file>