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62" r:id="rId3"/>
  </p:sldIdLst>
  <p:sldSz cx="18288000" cy="3251676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129"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1172210" algn="l" rtl="0" fontAlgn="base">
      <a:spcBef>
        <a:spcPct val="0"/>
      </a:spcBef>
      <a:spcAft>
        <a:spcPct val="0"/>
      </a:spcAft>
      <a:defRPr sz="5129"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2344419" algn="l" rtl="0" fontAlgn="base">
      <a:spcBef>
        <a:spcPct val="0"/>
      </a:spcBef>
      <a:spcAft>
        <a:spcPct val="0"/>
      </a:spcAft>
      <a:defRPr sz="5129"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3516627" algn="l" rtl="0" fontAlgn="base">
      <a:spcBef>
        <a:spcPct val="0"/>
      </a:spcBef>
      <a:spcAft>
        <a:spcPct val="0"/>
      </a:spcAft>
      <a:defRPr sz="5129"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4688837" algn="l" rtl="0" fontAlgn="base">
      <a:spcBef>
        <a:spcPct val="0"/>
      </a:spcBef>
      <a:spcAft>
        <a:spcPct val="0"/>
      </a:spcAft>
      <a:defRPr sz="5129"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5861048" algn="l" defTabSz="2344419" rtl="0" eaLnBrk="1" latinLnBrk="0" hangingPunct="1">
      <a:defRPr sz="5129"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7033256" algn="l" defTabSz="2344419" rtl="0" eaLnBrk="1" latinLnBrk="0" hangingPunct="1">
      <a:defRPr sz="5129"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8205465" algn="l" defTabSz="2344419" rtl="0" eaLnBrk="1" latinLnBrk="0" hangingPunct="1">
      <a:defRPr sz="5129"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9377675" algn="l" defTabSz="2344419" rtl="0" eaLnBrk="1" latinLnBrk="0" hangingPunct="1">
      <a:defRPr sz="5129"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242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66"/>
    <a:srgbClr val="FFFF99"/>
    <a:srgbClr val="EDD06A"/>
    <a:srgbClr val="EDDC5D"/>
    <a:srgbClr val="FFFF47"/>
    <a:srgbClr val="FBFF47"/>
    <a:srgbClr val="FF474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85950" autoAdjust="0"/>
  </p:normalViewPr>
  <p:slideViewPr>
    <p:cSldViewPr>
      <p:cViewPr>
        <p:scale>
          <a:sx n="18" d="100"/>
          <a:sy n="18" d="100"/>
        </p:scale>
        <p:origin x="2616" y="12"/>
      </p:cViewPr>
      <p:guideLst>
        <p:guide orient="horz" pos="10242"/>
        <p:guide pos="576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20915-FE7C-4713-A6DE-449E9E73C57F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46375" y="1200150"/>
            <a:ext cx="1822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16B14-1EFE-442A-9B73-E0D806A3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7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44419" rtl="0" eaLnBrk="1" latinLnBrk="0" hangingPunct="1">
      <a:defRPr sz="3077" kern="1200">
        <a:solidFill>
          <a:schemeClr val="tx1"/>
        </a:solidFill>
        <a:latin typeface="+mn-lt"/>
        <a:ea typeface="+mn-ea"/>
        <a:cs typeface="+mn-cs"/>
      </a:defRPr>
    </a:lvl1pPr>
    <a:lvl2pPr marL="1172210" algn="l" defTabSz="2344419" rtl="0" eaLnBrk="1" latinLnBrk="0" hangingPunct="1">
      <a:defRPr sz="3077" kern="1200">
        <a:solidFill>
          <a:schemeClr val="tx1"/>
        </a:solidFill>
        <a:latin typeface="+mn-lt"/>
        <a:ea typeface="+mn-ea"/>
        <a:cs typeface="+mn-cs"/>
      </a:defRPr>
    </a:lvl2pPr>
    <a:lvl3pPr marL="2344419" algn="l" defTabSz="2344419" rtl="0" eaLnBrk="1" latinLnBrk="0" hangingPunct="1">
      <a:defRPr sz="3077" kern="1200">
        <a:solidFill>
          <a:schemeClr val="tx1"/>
        </a:solidFill>
        <a:latin typeface="+mn-lt"/>
        <a:ea typeface="+mn-ea"/>
        <a:cs typeface="+mn-cs"/>
      </a:defRPr>
    </a:lvl3pPr>
    <a:lvl4pPr marL="3516627" algn="l" defTabSz="2344419" rtl="0" eaLnBrk="1" latinLnBrk="0" hangingPunct="1">
      <a:defRPr sz="3077" kern="1200">
        <a:solidFill>
          <a:schemeClr val="tx1"/>
        </a:solidFill>
        <a:latin typeface="+mn-lt"/>
        <a:ea typeface="+mn-ea"/>
        <a:cs typeface="+mn-cs"/>
      </a:defRPr>
    </a:lvl4pPr>
    <a:lvl5pPr marL="4688837" algn="l" defTabSz="2344419" rtl="0" eaLnBrk="1" latinLnBrk="0" hangingPunct="1">
      <a:defRPr sz="3077" kern="1200">
        <a:solidFill>
          <a:schemeClr val="tx1"/>
        </a:solidFill>
        <a:latin typeface="+mn-lt"/>
        <a:ea typeface="+mn-ea"/>
        <a:cs typeface="+mn-cs"/>
      </a:defRPr>
    </a:lvl5pPr>
    <a:lvl6pPr marL="5861048" algn="l" defTabSz="2344419" rtl="0" eaLnBrk="1" latinLnBrk="0" hangingPunct="1">
      <a:defRPr sz="3077" kern="1200">
        <a:solidFill>
          <a:schemeClr val="tx1"/>
        </a:solidFill>
        <a:latin typeface="+mn-lt"/>
        <a:ea typeface="+mn-ea"/>
        <a:cs typeface="+mn-cs"/>
      </a:defRPr>
    </a:lvl6pPr>
    <a:lvl7pPr marL="7033256" algn="l" defTabSz="2344419" rtl="0" eaLnBrk="1" latinLnBrk="0" hangingPunct="1">
      <a:defRPr sz="3077" kern="1200">
        <a:solidFill>
          <a:schemeClr val="tx1"/>
        </a:solidFill>
        <a:latin typeface="+mn-lt"/>
        <a:ea typeface="+mn-ea"/>
        <a:cs typeface="+mn-cs"/>
      </a:defRPr>
    </a:lvl7pPr>
    <a:lvl8pPr marL="8205465" algn="l" defTabSz="2344419" rtl="0" eaLnBrk="1" latinLnBrk="0" hangingPunct="1">
      <a:defRPr sz="3077" kern="1200">
        <a:solidFill>
          <a:schemeClr val="tx1"/>
        </a:solidFill>
        <a:latin typeface="+mn-lt"/>
        <a:ea typeface="+mn-ea"/>
        <a:cs typeface="+mn-cs"/>
      </a:defRPr>
    </a:lvl8pPr>
    <a:lvl9pPr marL="9377675" algn="l" defTabSz="2344419" rtl="0" eaLnBrk="1" latinLnBrk="0" hangingPunct="1">
      <a:defRPr sz="307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46375" y="1200150"/>
            <a:ext cx="1822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2327488">
              <a:lnSpc>
                <a:spcPts val="5000"/>
              </a:lnSpc>
            </a:pPr>
            <a:r>
              <a:rPr lang="en-US" sz="60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SANDRA </a:t>
            </a:r>
            <a:r>
              <a:rPr lang="en-US" altLang="zh-TW" sz="60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Wright </a:t>
            </a:r>
            <a:r>
              <a:rPr lang="en-US" sz="60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SHEN</a:t>
            </a:r>
          </a:p>
          <a:p>
            <a:pPr algn="l" defTabSz="398972">
              <a:lnSpc>
                <a:spcPts val="3000"/>
              </a:lnSpc>
              <a:defRPr/>
            </a:pPr>
            <a:r>
              <a:rPr lang="en-US" altLang="zh-TW" sz="2800" u="none" dirty="0">
                <a:latin typeface="Myriad Pro" panose="020B0503030403020204" pitchFamily="34" charset="0"/>
                <a:cs typeface="Arial" panose="020B0604020202020204" pitchFamily="34" charset="0"/>
              </a:rPr>
              <a:t>1st Prize France Intl Piano Competition</a:t>
            </a:r>
            <a:endParaRPr lang="en-US" sz="2800" u="none" dirty="0"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algn="l" defTabSz="398972">
              <a:lnSpc>
                <a:spcPts val="3000"/>
              </a:lnSpc>
              <a:defRPr/>
            </a:pPr>
            <a:r>
              <a:rPr lang="en-US" sz="2800" u="none" dirty="0">
                <a:latin typeface="Myriad Pro" panose="020B0503030403020204" pitchFamily="34" charset="0"/>
                <a:cs typeface="Arial" panose="020B0604020202020204" pitchFamily="34" charset="0"/>
              </a:rPr>
              <a:t>1</a:t>
            </a:r>
            <a:r>
              <a:rPr lang="en-US" sz="2800" u="none" baseline="30000" dirty="0">
                <a:latin typeface="Myriad Pro" panose="020B0503030403020204" pitchFamily="34" charset="0"/>
                <a:cs typeface="Arial" panose="020B0604020202020204" pitchFamily="34" charset="0"/>
              </a:rPr>
              <a:t>st</a:t>
            </a:r>
            <a:r>
              <a:rPr lang="en-US" sz="2800" u="none" dirty="0">
                <a:latin typeface="Myriad Pro" panose="020B0503030403020204" pitchFamily="34" charset="0"/>
                <a:cs typeface="Arial" panose="020B0604020202020204" pitchFamily="34" charset="0"/>
              </a:rPr>
              <a:t> Prize Hilton Head Intl Piano Competition</a:t>
            </a:r>
            <a:endParaRPr lang="en-US" altLang="zh-TW" sz="2800" u="none" dirty="0">
              <a:latin typeface="Myriad Pro" panose="020B0503030403020204" pitchFamily="34" charset="0"/>
              <a:ea typeface="DFKai-SB" panose="03000509000000000000" pitchFamily="65" charset="-120"/>
              <a:cs typeface="Arial Unicode MS" pitchFamily="34" charset="-128"/>
            </a:endParaRPr>
          </a:p>
          <a:p>
            <a:pPr algn="l" defTabSz="398972">
              <a:lnSpc>
                <a:spcPts val="3000"/>
              </a:lnSpc>
              <a:defRPr/>
            </a:pPr>
            <a:r>
              <a:rPr lang="en-US" sz="2800" u="none" dirty="0">
                <a:latin typeface="Myriad Pro" panose="020B0503030403020204" pitchFamily="34" charset="0"/>
                <a:cs typeface="Arial" panose="020B0604020202020204" pitchFamily="34" charset="0"/>
              </a:rPr>
              <a:t>Steinway Artist</a:t>
            </a:r>
          </a:p>
          <a:p>
            <a:pPr algn="l" defTabSz="398972">
              <a:lnSpc>
                <a:spcPts val="3000"/>
              </a:lnSpc>
              <a:defRPr/>
            </a:pPr>
            <a:endParaRPr lang="en-US" sz="2800" u="none" dirty="0"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0" marR="0" lvl="0" indent="0" algn="l" defTabSz="398972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u="none" dirty="0">
                <a:ln w="0"/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SandraShen.com</a:t>
            </a:r>
            <a:endParaRPr lang="en-US" sz="4800" dirty="0">
              <a:ln w="0"/>
            </a:endParaRPr>
          </a:p>
          <a:p>
            <a:pPr algn="l" defTabSz="398972">
              <a:lnSpc>
                <a:spcPts val="3000"/>
              </a:lnSpc>
              <a:defRPr/>
            </a:pPr>
            <a:endParaRPr lang="en-US" sz="4800" u="none" dirty="0"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endParaRPr lang="en-US" sz="2800" u="none" dirty="0">
              <a:latin typeface="Myriad Pro" panose="020B0503030403020204" pitchFamily="34" charset="0"/>
            </a:endParaRPr>
          </a:p>
          <a:p>
            <a:r>
              <a:rPr lang="en-US" sz="2800" u="none" dirty="0">
                <a:latin typeface="Myriad Pro" panose="020B0503030403020204" pitchFamily="34" charset="0"/>
              </a:rPr>
              <a:t>“A one-of-a-kind performance in elegance and musicality”  – Central News</a:t>
            </a:r>
          </a:p>
          <a:p>
            <a:endParaRPr lang="en-US" sz="2800" u="none" dirty="0">
              <a:latin typeface="Myriad Pro" panose="020B0503030403020204" pitchFamily="34" charset="0"/>
            </a:endParaRPr>
          </a:p>
          <a:p>
            <a:pPr algn="l" defTabSz="2568150">
              <a:lnSpc>
                <a:spcPts val="8400"/>
              </a:lnSpc>
            </a:pPr>
            <a:r>
              <a:rPr lang="en-US" sz="48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Inspiration From Above </a:t>
            </a:r>
            <a:r>
              <a:rPr lang="en-US" altLang="zh-TW" sz="48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5 :</a:t>
            </a:r>
            <a:endParaRPr lang="en-US" sz="4800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  <a:p>
            <a:pPr algn="l" defTabSz="1483401">
              <a:lnSpc>
                <a:spcPts val="8400"/>
              </a:lnSpc>
            </a:pPr>
            <a:r>
              <a:rPr lang="en-US" altLang="zh-TW" sz="7200" b="1" u="none" dirty="0">
                <a:latin typeface="Felix Titling" panose="04060505060202020A04" pitchFamily="82" charset="0"/>
                <a:ea typeface="Arial Unicode MS" pitchFamily="34" charset="-128"/>
              </a:rPr>
              <a:t>JOY TO THE WORLD</a:t>
            </a:r>
          </a:p>
          <a:p>
            <a:pPr algn="l" defTabSz="1483401">
              <a:lnSpc>
                <a:spcPts val="5000"/>
              </a:lnSpc>
            </a:pPr>
            <a:r>
              <a:rPr lang="en-US" altLang="zh-TW" sz="2800" u="none" dirty="0">
                <a:latin typeface="Myriad Pro" panose="020B0503030403020204" pitchFamily="34" charset="0"/>
                <a:cs typeface="Arial" panose="020B0604020202020204" pitchFamily="34" charset="0"/>
              </a:rPr>
              <a:t>Christmas-themed classical music to explore the birth of Jesus</a:t>
            </a:r>
          </a:p>
          <a:p>
            <a:endParaRPr lang="en-US" sz="2800" u="none" dirty="0">
              <a:latin typeface="Myriad Pro" panose="020B0503030403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6B14-1EFE-442A-9B73-E0D806A3B0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5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0235" y="9182980"/>
            <a:ext cx="13716000" cy="63363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0475" y="16751060"/>
            <a:ext cx="11295529" cy="7554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4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8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32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76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20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264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308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35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1CCBA-DDC0-4904-8620-99EAB861C63B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1CDEE-1B65-48C4-995A-C2167215E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5C0C9-8ECD-48D8-A96C-5D0C7C3A1071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F612A-3134-4C05-BAD7-D6628B5C1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74207" y="1580683"/>
            <a:ext cx="2723031" cy="33625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5119" y="1580683"/>
            <a:ext cx="7900149" cy="33625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DA24E-0639-4A0B-BEBD-FE876F51E621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5C1E9-06BE-4372-B0E4-62261B6DC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2B53E-223A-4CA8-9D19-9038052E8650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4F514-64F4-440C-8566-5BAEA3B15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671" y="18995483"/>
            <a:ext cx="13716000" cy="5871082"/>
          </a:xfrm>
        </p:spPr>
        <p:txBody>
          <a:bodyPr anchor="t"/>
          <a:lstStyle>
            <a:lvl1pPr algn="l">
              <a:defRPr sz="913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671" y="12529087"/>
            <a:ext cx="13716000" cy="6466399"/>
          </a:xfrm>
        </p:spPr>
        <p:txBody>
          <a:bodyPr anchor="b"/>
          <a:lstStyle>
            <a:lvl1pPr marL="0" indent="0">
              <a:buNone/>
              <a:defRPr sz="4567">
                <a:solidFill>
                  <a:schemeClr val="tx1">
                    <a:tint val="75000"/>
                  </a:schemeClr>
                </a:solidFill>
              </a:defRPr>
            </a:lvl1pPr>
            <a:lvl2pPr marL="1044108" indent="0">
              <a:buNone/>
              <a:defRPr sz="4110">
                <a:solidFill>
                  <a:schemeClr val="tx1">
                    <a:tint val="75000"/>
                  </a:schemeClr>
                </a:solidFill>
              </a:defRPr>
            </a:lvl2pPr>
            <a:lvl3pPr marL="2088214" indent="0">
              <a:buNone/>
              <a:defRPr sz="3655">
                <a:solidFill>
                  <a:schemeClr val="tx1">
                    <a:tint val="75000"/>
                  </a:schemeClr>
                </a:solidFill>
              </a:defRPr>
            </a:lvl3pPr>
            <a:lvl4pPr marL="3132321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4pPr>
            <a:lvl5pPr marL="4176427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5pPr>
            <a:lvl6pPr marL="5220535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6pPr>
            <a:lvl7pPr marL="6264641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7pPr>
            <a:lvl8pPr marL="7308749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8pPr>
            <a:lvl9pPr marL="8352855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CB74A-D2C2-4954-B753-6EB10C2B137C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56E1B-943E-4DEB-A294-C334C2BFF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118" y="9196666"/>
            <a:ext cx="5311589" cy="26009308"/>
          </a:xfrm>
        </p:spPr>
        <p:txBody>
          <a:bodyPr/>
          <a:lstStyle>
            <a:lvl1pPr>
              <a:defRPr sz="6394"/>
            </a:lvl1pPr>
            <a:lvl2pPr>
              <a:defRPr sz="5481"/>
            </a:lvl2pPr>
            <a:lvl3pPr>
              <a:defRPr sz="4567"/>
            </a:lvl3pPr>
            <a:lvl4pPr>
              <a:defRPr sz="4110"/>
            </a:lvl4pPr>
            <a:lvl5pPr>
              <a:defRPr sz="4110"/>
            </a:lvl5pPr>
            <a:lvl6pPr>
              <a:defRPr sz="4110"/>
            </a:lvl6pPr>
            <a:lvl7pPr>
              <a:defRPr sz="4110"/>
            </a:lvl7pPr>
            <a:lvl8pPr>
              <a:defRPr sz="4110"/>
            </a:lvl8pPr>
            <a:lvl9pPr>
              <a:defRPr sz="41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5648" y="9196666"/>
            <a:ext cx="5311589" cy="26009308"/>
          </a:xfrm>
        </p:spPr>
        <p:txBody>
          <a:bodyPr/>
          <a:lstStyle>
            <a:lvl1pPr>
              <a:defRPr sz="6394"/>
            </a:lvl1pPr>
            <a:lvl2pPr>
              <a:defRPr sz="5481"/>
            </a:lvl2pPr>
            <a:lvl3pPr>
              <a:defRPr sz="4567"/>
            </a:lvl3pPr>
            <a:lvl4pPr>
              <a:defRPr sz="4110"/>
            </a:lvl4pPr>
            <a:lvl5pPr>
              <a:defRPr sz="4110"/>
            </a:lvl5pPr>
            <a:lvl6pPr>
              <a:defRPr sz="4110"/>
            </a:lvl6pPr>
            <a:lvl7pPr>
              <a:defRPr sz="4110"/>
            </a:lvl7pPr>
            <a:lvl8pPr>
              <a:defRPr sz="4110"/>
            </a:lvl8pPr>
            <a:lvl9pPr>
              <a:defRPr sz="41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ABA3-F994-4A3E-97B9-6A630374972C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1D2A9-2A22-4416-8815-1FE9BE1EB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24" y="1183800"/>
            <a:ext cx="14522824" cy="492678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826" y="6616948"/>
            <a:ext cx="7129744" cy="2757626"/>
          </a:xfrm>
        </p:spPr>
        <p:txBody>
          <a:bodyPr anchor="b"/>
          <a:lstStyle>
            <a:lvl1pPr marL="0" indent="0">
              <a:buNone/>
              <a:defRPr sz="5481" b="1"/>
            </a:lvl1pPr>
            <a:lvl2pPr marL="1044108" indent="0">
              <a:buNone/>
              <a:defRPr sz="4567" b="1"/>
            </a:lvl2pPr>
            <a:lvl3pPr marL="2088214" indent="0">
              <a:buNone/>
              <a:defRPr sz="4110" b="1"/>
            </a:lvl3pPr>
            <a:lvl4pPr marL="3132321" indent="0">
              <a:buNone/>
              <a:defRPr sz="3655" b="1"/>
            </a:lvl4pPr>
            <a:lvl5pPr marL="4176427" indent="0">
              <a:buNone/>
              <a:defRPr sz="3655" b="1"/>
            </a:lvl5pPr>
            <a:lvl6pPr marL="5220535" indent="0">
              <a:buNone/>
              <a:defRPr sz="3655" b="1"/>
            </a:lvl6pPr>
            <a:lvl7pPr marL="6264641" indent="0">
              <a:buNone/>
              <a:defRPr sz="3655" b="1"/>
            </a:lvl7pPr>
            <a:lvl8pPr marL="7308749" indent="0">
              <a:buNone/>
              <a:defRPr sz="3655" b="1"/>
            </a:lvl8pPr>
            <a:lvl9pPr marL="8352855" indent="0">
              <a:buNone/>
              <a:defRPr sz="365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6826" y="9374570"/>
            <a:ext cx="7129744" cy="17031615"/>
          </a:xfrm>
        </p:spPr>
        <p:txBody>
          <a:bodyPr/>
          <a:lstStyle>
            <a:lvl1pPr>
              <a:defRPr sz="5481"/>
            </a:lvl1pPr>
            <a:lvl2pPr>
              <a:defRPr sz="4567"/>
            </a:lvl2pPr>
            <a:lvl3pPr>
              <a:defRPr sz="4110"/>
            </a:lvl3pPr>
            <a:lvl4pPr>
              <a:defRPr sz="3655"/>
            </a:lvl4pPr>
            <a:lvl5pPr>
              <a:defRPr sz="3655"/>
            </a:lvl5pPr>
            <a:lvl6pPr>
              <a:defRPr sz="3655"/>
            </a:lvl6pPr>
            <a:lvl7pPr>
              <a:defRPr sz="3655"/>
            </a:lvl7pPr>
            <a:lvl8pPr>
              <a:defRPr sz="3655"/>
            </a:lvl8pPr>
            <a:lvl9pPr>
              <a:defRPr sz="36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97106" y="6616948"/>
            <a:ext cx="7132544" cy="2757626"/>
          </a:xfrm>
        </p:spPr>
        <p:txBody>
          <a:bodyPr anchor="b"/>
          <a:lstStyle>
            <a:lvl1pPr marL="0" indent="0">
              <a:buNone/>
              <a:defRPr sz="5481" b="1"/>
            </a:lvl1pPr>
            <a:lvl2pPr marL="1044108" indent="0">
              <a:buNone/>
              <a:defRPr sz="4567" b="1"/>
            </a:lvl2pPr>
            <a:lvl3pPr marL="2088214" indent="0">
              <a:buNone/>
              <a:defRPr sz="4110" b="1"/>
            </a:lvl3pPr>
            <a:lvl4pPr marL="3132321" indent="0">
              <a:buNone/>
              <a:defRPr sz="3655" b="1"/>
            </a:lvl4pPr>
            <a:lvl5pPr marL="4176427" indent="0">
              <a:buNone/>
              <a:defRPr sz="3655" b="1"/>
            </a:lvl5pPr>
            <a:lvl6pPr marL="5220535" indent="0">
              <a:buNone/>
              <a:defRPr sz="3655" b="1"/>
            </a:lvl6pPr>
            <a:lvl7pPr marL="6264641" indent="0">
              <a:buNone/>
              <a:defRPr sz="3655" b="1"/>
            </a:lvl7pPr>
            <a:lvl8pPr marL="7308749" indent="0">
              <a:buNone/>
              <a:defRPr sz="3655" b="1"/>
            </a:lvl8pPr>
            <a:lvl9pPr marL="8352855" indent="0">
              <a:buNone/>
              <a:defRPr sz="365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97106" y="9374570"/>
            <a:ext cx="7132544" cy="17031615"/>
          </a:xfrm>
        </p:spPr>
        <p:txBody>
          <a:bodyPr/>
          <a:lstStyle>
            <a:lvl1pPr>
              <a:defRPr sz="5481"/>
            </a:lvl1pPr>
            <a:lvl2pPr>
              <a:defRPr sz="4567"/>
            </a:lvl2pPr>
            <a:lvl3pPr>
              <a:defRPr sz="4110"/>
            </a:lvl3pPr>
            <a:lvl4pPr>
              <a:defRPr sz="3655"/>
            </a:lvl4pPr>
            <a:lvl5pPr>
              <a:defRPr sz="3655"/>
            </a:lvl5pPr>
            <a:lvl6pPr>
              <a:defRPr sz="3655"/>
            </a:lvl6pPr>
            <a:lvl7pPr>
              <a:defRPr sz="3655"/>
            </a:lvl7pPr>
            <a:lvl8pPr>
              <a:defRPr sz="3655"/>
            </a:lvl8pPr>
            <a:lvl9pPr>
              <a:defRPr sz="36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80C50-237D-43E2-BE20-B82D9EDD5FB1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41D87-E264-4A13-9D0F-BDDD562381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34220-4B6C-4901-8F49-D62BEF35A4B6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E9A53-3CA8-49B4-A862-539CBC93E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C9D6F-4D73-4785-9DE0-E53181C12C9F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37665-58C9-43F4-BDE4-939FFE258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25" y="1176958"/>
            <a:ext cx="5308789" cy="5008895"/>
          </a:xfrm>
        </p:spPr>
        <p:txBody>
          <a:bodyPr anchor="b"/>
          <a:lstStyle>
            <a:lvl1pPr algn="l">
              <a:defRPr sz="45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8916" y="1176960"/>
            <a:ext cx="9020736" cy="25229235"/>
          </a:xfrm>
        </p:spPr>
        <p:txBody>
          <a:bodyPr/>
          <a:lstStyle>
            <a:lvl1pPr>
              <a:defRPr sz="7308"/>
            </a:lvl1pPr>
            <a:lvl2pPr>
              <a:defRPr sz="6394"/>
            </a:lvl2pPr>
            <a:lvl3pPr>
              <a:defRPr sz="5481"/>
            </a:lvl3pPr>
            <a:lvl4pPr>
              <a:defRPr sz="4567"/>
            </a:lvl4pPr>
            <a:lvl5pPr>
              <a:defRPr sz="4567"/>
            </a:lvl5pPr>
            <a:lvl6pPr>
              <a:defRPr sz="4567"/>
            </a:lvl6pPr>
            <a:lvl7pPr>
              <a:defRPr sz="4567"/>
            </a:lvl7pPr>
            <a:lvl8pPr>
              <a:defRPr sz="4567"/>
            </a:lvl8pPr>
            <a:lvl9pPr>
              <a:defRPr sz="45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5" y="6185855"/>
            <a:ext cx="5308789" cy="20220338"/>
          </a:xfrm>
        </p:spPr>
        <p:txBody>
          <a:bodyPr/>
          <a:lstStyle>
            <a:lvl1pPr marL="0" indent="0">
              <a:buNone/>
              <a:defRPr sz="3198"/>
            </a:lvl1pPr>
            <a:lvl2pPr marL="1044108" indent="0">
              <a:buNone/>
              <a:defRPr sz="2741"/>
            </a:lvl2pPr>
            <a:lvl3pPr marL="2088214" indent="0">
              <a:buNone/>
              <a:defRPr sz="2284"/>
            </a:lvl3pPr>
            <a:lvl4pPr marL="3132321" indent="0">
              <a:buNone/>
              <a:defRPr sz="2056"/>
            </a:lvl4pPr>
            <a:lvl5pPr marL="4176427" indent="0">
              <a:buNone/>
              <a:defRPr sz="2056"/>
            </a:lvl5pPr>
            <a:lvl6pPr marL="5220535" indent="0">
              <a:buNone/>
              <a:defRPr sz="2056"/>
            </a:lvl6pPr>
            <a:lvl7pPr marL="6264641" indent="0">
              <a:buNone/>
              <a:defRPr sz="2056"/>
            </a:lvl7pPr>
            <a:lvl8pPr marL="7308749" indent="0">
              <a:buNone/>
              <a:defRPr sz="2056"/>
            </a:lvl8pPr>
            <a:lvl9pPr marL="8352855" indent="0">
              <a:buNone/>
              <a:defRPr sz="20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FB270-EE8B-4EDA-A339-794133F4D641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BFFF1-D05A-4857-A345-84C2A8AC8E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864" y="20692486"/>
            <a:ext cx="9681882" cy="2442866"/>
          </a:xfrm>
        </p:spPr>
        <p:txBody>
          <a:bodyPr anchor="b"/>
          <a:lstStyle>
            <a:lvl1pPr algn="l">
              <a:defRPr sz="45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62864" y="2641301"/>
            <a:ext cx="9681882" cy="17736416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7308"/>
            </a:lvl1pPr>
            <a:lvl2pPr marL="1044108" indent="0">
              <a:buNone/>
              <a:defRPr sz="6394"/>
            </a:lvl2pPr>
            <a:lvl3pPr marL="2088214" indent="0">
              <a:buNone/>
              <a:defRPr sz="5481"/>
            </a:lvl3pPr>
            <a:lvl4pPr marL="3132321" indent="0">
              <a:buNone/>
              <a:defRPr sz="4567"/>
            </a:lvl4pPr>
            <a:lvl5pPr marL="4176427" indent="0">
              <a:buNone/>
              <a:defRPr sz="4567"/>
            </a:lvl5pPr>
            <a:lvl6pPr marL="5220535" indent="0">
              <a:buNone/>
              <a:defRPr sz="4567"/>
            </a:lvl6pPr>
            <a:lvl7pPr marL="6264641" indent="0">
              <a:buNone/>
              <a:defRPr sz="4567"/>
            </a:lvl7pPr>
            <a:lvl8pPr marL="7308749" indent="0">
              <a:buNone/>
              <a:defRPr sz="4567"/>
            </a:lvl8pPr>
            <a:lvl9pPr marL="8352855" indent="0">
              <a:buNone/>
              <a:defRPr sz="45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62864" y="23135358"/>
            <a:ext cx="9681882" cy="3469273"/>
          </a:xfrm>
        </p:spPr>
        <p:txBody>
          <a:bodyPr/>
          <a:lstStyle>
            <a:lvl1pPr marL="0" indent="0">
              <a:buNone/>
              <a:defRPr sz="3198"/>
            </a:lvl1pPr>
            <a:lvl2pPr marL="1044108" indent="0">
              <a:buNone/>
              <a:defRPr sz="2741"/>
            </a:lvl2pPr>
            <a:lvl3pPr marL="2088214" indent="0">
              <a:buNone/>
              <a:defRPr sz="2284"/>
            </a:lvl3pPr>
            <a:lvl4pPr marL="3132321" indent="0">
              <a:buNone/>
              <a:defRPr sz="2056"/>
            </a:lvl4pPr>
            <a:lvl5pPr marL="4176427" indent="0">
              <a:buNone/>
              <a:defRPr sz="2056"/>
            </a:lvl5pPr>
            <a:lvl6pPr marL="5220535" indent="0">
              <a:buNone/>
              <a:defRPr sz="2056"/>
            </a:lvl6pPr>
            <a:lvl7pPr marL="6264641" indent="0">
              <a:buNone/>
              <a:defRPr sz="2056"/>
            </a:lvl7pPr>
            <a:lvl8pPr marL="7308749" indent="0">
              <a:buNone/>
              <a:defRPr sz="2056"/>
            </a:lvl8pPr>
            <a:lvl9pPr marL="8352855" indent="0">
              <a:buNone/>
              <a:defRPr sz="20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1DDDD-2777-4520-8B89-80052EC6AD2C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99255-AF7E-49D9-980C-866B9D29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5150" y="1303545"/>
            <a:ext cx="16457705" cy="541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5150" y="7585197"/>
            <a:ext cx="16457705" cy="2146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915150" y="30140620"/>
            <a:ext cx="4265705" cy="172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2968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865D870-D5F0-4BF3-9755-593D34C471A3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6249150" y="30140620"/>
            <a:ext cx="5789705" cy="172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ctr">
              <a:defRPr sz="2968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3107150" y="30140620"/>
            <a:ext cx="4265705" cy="172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2968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FC69E40-59E0-4277-B53D-07F26471D7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27488" rtl="0" eaLnBrk="0" fontAlgn="base" hangingPunct="0">
        <a:spcBef>
          <a:spcPct val="0"/>
        </a:spcBef>
        <a:spcAft>
          <a:spcPct val="0"/>
        </a:spcAft>
        <a:defRPr sz="1119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327488" rtl="0" eaLnBrk="0" fontAlgn="base" hangingPunct="0">
        <a:spcBef>
          <a:spcPct val="0"/>
        </a:spcBef>
        <a:spcAft>
          <a:spcPct val="0"/>
        </a:spcAft>
        <a:defRPr sz="11190">
          <a:solidFill>
            <a:schemeClr val="tx1"/>
          </a:solidFill>
          <a:latin typeface="Calibri" pitchFamily="34" charset="0"/>
        </a:defRPr>
      </a:lvl2pPr>
      <a:lvl3pPr algn="ctr" defTabSz="2327488" rtl="0" eaLnBrk="0" fontAlgn="base" hangingPunct="0">
        <a:spcBef>
          <a:spcPct val="0"/>
        </a:spcBef>
        <a:spcAft>
          <a:spcPct val="0"/>
        </a:spcAft>
        <a:defRPr sz="11190">
          <a:solidFill>
            <a:schemeClr val="tx1"/>
          </a:solidFill>
          <a:latin typeface="Calibri" pitchFamily="34" charset="0"/>
        </a:defRPr>
      </a:lvl3pPr>
      <a:lvl4pPr algn="ctr" defTabSz="2327488" rtl="0" eaLnBrk="0" fontAlgn="base" hangingPunct="0">
        <a:spcBef>
          <a:spcPct val="0"/>
        </a:spcBef>
        <a:spcAft>
          <a:spcPct val="0"/>
        </a:spcAft>
        <a:defRPr sz="11190">
          <a:solidFill>
            <a:schemeClr val="tx1"/>
          </a:solidFill>
          <a:latin typeface="Calibri" pitchFamily="34" charset="0"/>
        </a:defRPr>
      </a:lvl4pPr>
      <a:lvl5pPr algn="ctr" defTabSz="2327488" rtl="0" eaLnBrk="0" fontAlgn="base" hangingPunct="0">
        <a:spcBef>
          <a:spcPct val="0"/>
        </a:spcBef>
        <a:spcAft>
          <a:spcPct val="0"/>
        </a:spcAft>
        <a:defRPr sz="11190">
          <a:solidFill>
            <a:schemeClr val="tx1"/>
          </a:solidFill>
          <a:latin typeface="Calibri" pitchFamily="34" charset="0"/>
        </a:defRPr>
      </a:lvl5pPr>
      <a:lvl6pPr marL="1044108" algn="ctr" rtl="0" fontAlgn="base">
        <a:spcBef>
          <a:spcPct val="0"/>
        </a:spcBef>
        <a:spcAft>
          <a:spcPct val="0"/>
        </a:spcAft>
        <a:defRPr sz="10048">
          <a:solidFill>
            <a:schemeClr val="tx1"/>
          </a:solidFill>
          <a:latin typeface="Calibri" pitchFamily="34" charset="0"/>
        </a:defRPr>
      </a:lvl6pPr>
      <a:lvl7pPr marL="2088214" algn="ctr" rtl="0" fontAlgn="base">
        <a:spcBef>
          <a:spcPct val="0"/>
        </a:spcBef>
        <a:spcAft>
          <a:spcPct val="0"/>
        </a:spcAft>
        <a:defRPr sz="10048">
          <a:solidFill>
            <a:schemeClr val="tx1"/>
          </a:solidFill>
          <a:latin typeface="Calibri" pitchFamily="34" charset="0"/>
        </a:defRPr>
      </a:lvl7pPr>
      <a:lvl8pPr marL="3132321" algn="ctr" rtl="0" fontAlgn="base">
        <a:spcBef>
          <a:spcPct val="0"/>
        </a:spcBef>
        <a:spcAft>
          <a:spcPct val="0"/>
        </a:spcAft>
        <a:defRPr sz="10048">
          <a:solidFill>
            <a:schemeClr val="tx1"/>
          </a:solidFill>
          <a:latin typeface="Calibri" pitchFamily="34" charset="0"/>
        </a:defRPr>
      </a:lvl8pPr>
      <a:lvl9pPr marL="4176427" algn="ctr" rtl="0" fontAlgn="base">
        <a:spcBef>
          <a:spcPct val="0"/>
        </a:spcBef>
        <a:spcAft>
          <a:spcPct val="0"/>
        </a:spcAft>
        <a:defRPr sz="10048">
          <a:solidFill>
            <a:schemeClr val="tx1"/>
          </a:solidFill>
          <a:latin typeface="Calibri" pitchFamily="34" charset="0"/>
        </a:defRPr>
      </a:lvl9pPr>
    </p:titleStyle>
    <p:bodyStyle>
      <a:lvl1pPr marL="873715" indent="-873715" algn="l" defTabSz="23274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8222" kern="1200">
          <a:solidFill>
            <a:schemeClr val="tx1"/>
          </a:solidFill>
          <a:latin typeface="+mn-lt"/>
          <a:ea typeface="+mn-ea"/>
          <a:cs typeface="+mn-cs"/>
        </a:defRPr>
      </a:lvl1pPr>
      <a:lvl2pPr marL="1888820" indent="-725075" algn="l" defTabSz="23274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7080" kern="1200">
          <a:solidFill>
            <a:schemeClr val="tx1"/>
          </a:solidFill>
          <a:latin typeface="+mn-lt"/>
          <a:ea typeface="+mn-ea"/>
          <a:cs typeface="+mn-cs"/>
        </a:defRPr>
      </a:lvl2pPr>
      <a:lvl3pPr marL="2907548" indent="-580059" algn="l" defTabSz="23274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6166" kern="1200">
          <a:solidFill>
            <a:schemeClr val="tx1"/>
          </a:solidFill>
          <a:latin typeface="+mn-lt"/>
          <a:ea typeface="+mn-ea"/>
          <a:cs typeface="+mn-cs"/>
        </a:defRPr>
      </a:lvl3pPr>
      <a:lvl4pPr marL="4071293" indent="-580059" algn="l" defTabSz="23274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5024" kern="1200">
          <a:solidFill>
            <a:schemeClr val="tx1"/>
          </a:solidFill>
          <a:latin typeface="+mn-lt"/>
          <a:ea typeface="+mn-ea"/>
          <a:cs typeface="+mn-cs"/>
        </a:defRPr>
      </a:lvl4pPr>
      <a:lvl5pPr marL="5235035" indent="-580059" algn="l" defTabSz="23274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5024" kern="1200">
          <a:solidFill>
            <a:schemeClr val="tx1"/>
          </a:solidFill>
          <a:latin typeface="+mn-lt"/>
          <a:ea typeface="+mn-ea"/>
          <a:cs typeface="+mn-cs"/>
        </a:defRPr>
      </a:lvl5pPr>
      <a:lvl6pPr marL="5742588" indent="-522053" algn="l" defTabSz="2088214" rtl="0" eaLnBrk="1" latinLnBrk="0" hangingPunct="1">
        <a:spcBef>
          <a:spcPct val="20000"/>
        </a:spcBef>
        <a:buFont typeface="Arial" pitchFamily="34" charset="0"/>
        <a:buChar char="•"/>
        <a:defRPr sz="4567" kern="1200">
          <a:solidFill>
            <a:schemeClr val="tx1"/>
          </a:solidFill>
          <a:latin typeface="+mn-lt"/>
          <a:ea typeface="+mn-ea"/>
          <a:cs typeface="+mn-cs"/>
        </a:defRPr>
      </a:lvl6pPr>
      <a:lvl7pPr marL="6786694" indent="-522053" algn="l" defTabSz="2088214" rtl="0" eaLnBrk="1" latinLnBrk="0" hangingPunct="1">
        <a:spcBef>
          <a:spcPct val="20000"/>
        </a:spcBef>
        <a:buFont typeface="Arial" pitchFamily="34" charset="0"/>
        <a:buChar char="•"/>
        <a:defRPr sz="4567" kern="1200">
          <a:solidFill>
            <a:schemeClr val="tx1"/>
          </a:solidFill>
          <a:latin typeface="+mn-lt"/>
          <a:ea typeface="+mn-ea"/>
          <a:cs typeface="+mn-cs"/>
        </a:defRPr>
      </a:lvl7pPr>
      <a:lvl8pPr marL="7830802" indent="-522053" algn="l" defTabSz="2088214" rtl="0" eaLnBrk="1" latinLnBrk="0" hangingPunct="1">
        <a:spcBef>
          <a:spcPct val="20000"/>
        </a:spcBef>
        <a:buFont typeface="Arial" pitchFamily="34" charset="0"/>
        <a:buChar char="•"/>
        <a:defRPr sz="4567" kern="1200">
          <a:solidFill>
            <a:schemeClr val="tx1"/>
          </a:solidFill>
          <a:latin typeface="+mn-lt"/>
          <a:ea typeface="+mn-ea"/>
          <a:cs typeface="+mn-cs"/>
        </a:defRPr>
      </a:lvl8pPr>
      <a:lvl9pPr marL="8874907" indent="-522053" algn="l" defTabSz="2088214" rtl="0" eaLnBrk="1" latinLnBrk="0" hangingPunct="1">
        <a:spcBef>
          <a:spcPct val="20000"/>
        </a:spcBef>
        <a:buFont typeface="Arial" pitchFamily="34" charset="0"/>
        <a:buChar char="•"/>
        <a:defRPr sz="45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8214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1pPr>
      <a:lvl2pPr marL="1044108" algn="l" defTabSz="2088214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2pPr>
      <a:lvl3pPr marL="2088214" algn="l" defTabSz="2088214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3pPr>
      <a:lvl4pPr marL="3132321" algn="l" defTabSz="2088214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4pPr>
      <a:lvl5pPr marL="4176427" algn="l" defTabSz="2088214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5pPr>
      <a:lvl6pPr marL="5220535" algn="l" defTabSz="2088214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6pPr>
      <a:lvl7pPr marL="6264641" algn="l" defTabSz="2088214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7pPr>
      <a:lvl8pPr marL="7308749" algn="l" defTabSz="2088214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8pPr>
      <a:lvl9pPr marL="8352855" algn="l" defTabSz="2088214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wmf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349F8EEB-60F6-4BE9-8DBD-CE10377215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266676"/>
              </p:ext>
            </p:extLst>
          </p:nvPr>
        </p:nvGraphicFramePr>
        <p:xfrm>
          <a:off x="215190" y="18940293"/>
          <a:ext cx="5624485" cy="2266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4" imgW="2739960" imgH="1097280" progId="">
                  <p:embed/>
                </p:oleObj>
              </mc:Choice>
              <mc:Fallback>
                <p:oleObj r:id="rId4" imgW="2739960" imgH="1097280" progId="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18DAFB0C-A74B-41E0-A8A2-5E19734E3D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5190" y="18940293"/>
                        <a:ext cx="5624485" cy="2266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34">
            <a:extLst>
              <a:ext uri="{FF2B5EF4-FFF2-40B4-BE49-F238E27FC236}">
                <a16:creationId xmlns:a16="http://schemas.microsoft.com/office/drawing/2014/main" id="{AEB87910-D399-415D-8683-F5A3223BA3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2" y="2297588"/>
            <a:ext cx="5853687" cy="778859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BA84F99-C156-4749-A0F4-0FB017D8C1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4"/>
          <a:stretch/>
        </p:blipFill>
        <p:spPr>
          <a:xfrm>
            <a:off x="2316164" y="6984640"/>
            <a:ext cx="13195510" cy="14452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350E4A-1238-4A9A-91D1-7CE5DC5F8B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9039312"/>
            <a:ext cx="7666481" cy="1241843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F1398B5-2CF6-48C1-BB0E-FD87C5257E2B}"/>
              </a:ext>
            </a:extLst>
          </p:cNvPr>
          <p:cNvSpPr/>
          <p:nvPr/>
        </p:nvSpPr>
        <p:spPr>
          <a:xfrm>
            <a:off x="1151720" y="6825916"/>
            <a:ext cx="3308908" cy="1525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7800" b="1" u="none" dirty="0">
                <a:latin typeface="Felix Titling" panose="04060505060202020A04" pitchFamily="82" charset="0"/>
              </a:rPr>
              <a:t>DEC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DF2C96-1DED-402C-B149-F4777E5DE306}"/>
              </a:ext>
            </a:extLst>
          </p:cNvPr>
          <p:cNvCxnSpPr>
            <a:cxnSpLocks/>
          </p:cNvCxnSpPr>
          <p:nvPr/>
        </p:nvCxnSpPr>
        <p:spPr>
          <a:xfrm>
            <a:off x="1663174" y="8474235"/>
            <a:ext cx="2286000" cy="0"/>
          </a:xfrm>
          <a:prstGeom prst="line">
            <a:avLst/>
          </a:prstGeom>
          <a:ln w="254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E1A7B05-40FB-47F2-86EA-6D970682756F}"/>
              </a:ext>
            </a:extLst>
          </p:cNvPr>
          <p:cNvSpPr/>
          <p:nvPr/>
        </p:nvSpPr>
        <p:spPr>
          <a:xfrm>
            <a:off x="1325499" y="8974430"/>
            <a:ext cx="2961351" cy="94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8800" b="1" u="none" dirty="0">
                <a:latin typeface="Myriad Pro" panose="020B0503030403020204" pitchFamily="34" charset="0"/>
              </a:rPr>
              <a:t>7:00</a:t>
            </a:r>
            <a:r>
              <a:rPr lang="en-US" sz="3600" b="1" u="none" dirty="0">
                <a:latin typeface="Myriad Pro" panose="020B0503030403020204" pitchFamily="34" charset="0"/>
              </a:rPr>
              <a:t>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0EEE52-29B1-43CE-9C31-4058A5C1D31F}"/>
              </a:ext>
            </a:extLst>
          </p:cNvPr>
          <p:cNvSpPr/>
          <p:nvPr/>
        </p:nvSpPr>
        <p:spPr>
          <a:xfrm>
            <a:off x="1532428" y="5765595"/>
            <a:ext cx="2547492" cy="17619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16600" b="1" u="none" dirty="0">
                <a:latin typeface="Myriad Pro" panose="020B0503030403020204" pitchFamily="34" charset="0"/>
              </a:rPr>
              <a:t>13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EDD4D-520B-46BB-BC4B-8CBECA2F0691}"/>
              </a:ext>
            </a:extLst>
          </p:cNvPr>
          <p:cNvSpPr/>
          <p:nvPr/>
        </p:nvSpPr>
        <p:spPr>
          <a:xfrm>
            <a:off x="1917149" y="4294087"/>
            <a:ext cx="17780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000" b="1" u="none" dirty="0">
                <a:latin typeface="Felix Titling" panose="04060505060202020A04" pitchFamily="82" charset="0"/>
              </a:rPr>
              <a:t>FRI</a:t>
            </a:r>
            <a:endParaRPr lang="en-US" sz="8000" b="1" u="none" dirty="0">
              <a:latin typeface="Felix Titling" panose="04060505060202020A04" pitchFamily="82" charset="0"/>
            </a:endParaRPr>
          </a:p>
        </p:txBody>
      </p:sp>
      <p:pic>
        <p:nvPicPr>
          <p:cNvPr id="2058" name="Picture 2057">
            <a:extLst>
              <a:ext uri="{FF2B5EF4-FFF2-40B4-BE49-F238E27FC236}">
                <a16:creationId xmlns:a16="http://schemas.microsoft.com/office/drawing/2014/main" id="{84829F41-C987-4C1C-9BBF-36733D5052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90" y="28221781"/>
            <a:ext cx="3956535" cy="400817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894B3C3-22AF-4320-904D-07C2E3BEFE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628" y="8264723"/>
            <a:ext cx="3963500" cy="5458822"/>
          </a:xfrm>
          <a:prstGeom prst="rect">
            <a:avLst/>
          </a:prstGeom>
        </p:spPr>
      </p:pic>
      <p:pic>
        <p:nvPicPr>
          <p:cNvPr id="46" name="Picture 4" descr="Related image">
            <a:extLst>
              <a:ext uri="{FF2B5EF4-FFF2-40B4-BE49-F238E27FC236}">
                <a16:creationId xmlns:a16="http://schemas.microsoft.com/office/drawing/2014/main" id="{AD47DC85-067B-4FD4-A2B7-A50E79DC3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CDDBB"/>
              </a:clrFrom>
              <a:clrTo>
                <a:srgbClr val="FCDD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09" b="18460"/>
          <a:stretch/>
        </p:blipFill>
        <p:spPr bwMode="auto">
          <a:xfrm>
            <a:off x="6876805" y="25272641"/>
            <a:ext cx="4639482" cy="134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3BFC434E-305E-461A-AB48-070B8B32949D}"/>
              </a:ext>
            </a:extLst>
          </p:cNvPr>
          <p:cNvSpPr/>
          <p:nvPr/>
        </p:nvSpPr>
        <p:spPr>
          <a:xfrm>
            <a:off x="3889092" y="27071101"/>
            <a:ext cx="1040312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1923">
              <a:defRPr/>
            </a:pPr>
            <a:r>
              <a:rPr lang="en-US" sz="44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Menlo Church</a:t>
            </a:r>
          </a:p>
          <a:p>
            <a:pPr algn="ctr" defTabSz="161923">
              <a:defRPr/>
            </a:pPr>
            <a:r>
              <a:rPr lang="pt-BR" sz="44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950 Santa Cruz Ave, Menlo Park</a:t>
            </a:r>
            <a:br>
              <a:rPr lang="pt-BR" sz="44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en-US" sz="44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650-323-8653</a:t>
            </a:r>
          </a:p>
          <a:p>
            <a:pPr algn="ctr" defTabSz="161923">
              <a:defRPr/>
            </a:pPr>
            <a:r>
              <a:rPr lang="en-US" sz="44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Free Admission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C2AAD-0C2A-4AC6-9F87-F2CEA9E289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23872" y="1883224"/>
            <a:ext cx="12040255" cy="3021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EC6F99-80CA-4040-A044-D71191612A4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92978" y="10387070"/>
            <a:ext cx="3950550" cy="2810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575CF5-ED20-4A50-959A-91B408C666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96561" y="20608482"/>
            <a:ext cx="3834716" cy="5730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00DD38-B04C-470D-A140-1139E4A2608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85984" y="21517970"/>
            <a:ext cx="14531364" cy="34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0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95AF84A9-B566-4AC3-A88E-C9AC36227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2" y="3761583"/>
            <a:ext cx="18211799" cy="2554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94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2198</TotalTime>
  <Words>65</Words>
  <Application>Microsoft Office PowerPoint</Application>
  <PresentationFormat>Custom</PresentationFormat>
  <Paragraphs>21</Paragraphs>
  <Slides>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Felix Titling</vt:lpstr>
      <vt:lpstr>Myriad Pro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Raymond</dc:creator>
  <cp:lastModifiedBy>Raymond Shen</cp:lastModifiedBy>
  <cp:revision>223</cp:revision>
  <dcterms:created xsi:type="dcterms:W3CDTF">2012-02-03T06:58:22Z</dcterms:created>
  <dcterms:modified xsi:type="dcterms:W3CDTF">2019-10-14T05:12:39Z</dcterms:modified>
</cp:coreProperties>
</file>