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7" r:id="rId2"/>
  </p:sldIdLst>
  <p:sldSz cx="18013363" cy="25420638"/>
  <p:notesSz cx="9601200" cy="15087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0EC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0667" autoAdjust="0"/>
  </p:normalViewPr>
  <p:slideViewPr>
    <p:cSldViewPr snapToGrid="0">
      <p:cViewPr varScale="1">
        <p:scale>
          <a:sx n="14" d="100"/>
          <a:sy n="14" d="100"/>
        </p:scale>
        <p:origin x="24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D264D-6A78-4B13-9611-8F89BF73AC6C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95613" y="1885950"/>
            <a:ext cx="3609975" cy="509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7261225"/>
            <a:ext cx="7680325" cy="594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39477-8966-4510-A902-89CC969AB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5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8419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1pPr>
    <a:lvl2pPr marL="434211" algn="l" defTabSz="868419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2pPr>
    <a:lvl3pPr marL="868419" algn="l" defTabSz="868419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3pPr>
    <a:lvl4pPr marL="1302632" algn="l" defTabSz="868419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4pPr>
    <a:lvl5pPr marL="1736840" algn="l" defTabSz="868419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5pPr>
    <a:lvl6pPr marL="2171050" algn="l" defTabSz="868419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6pPr>
    <a:lvl7pPr marL="2605263" algn="l" defTabSz="868419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7pPr>
    <a:lvl8pPr marL="3039472" algn="l" defTabSz="868419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8pPr>
    <a:lvl9pPr marL="3473677" algn="l" defTabSz="868419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1124215">
              <a:defRPr/>
            </a:pPr>
            <a:r>
              <a:rPr lang="en-US" altLang="zh-TW" b="1" dirty="0">
                <a:latin typeface="Trajan Pro" panose="02020502050506020301" pitchFamily="18" charset="0"/>
                <a:ea typeface="DFKai-SB" panose="03000509000000000000" pitchFamily="65" charset="-120"/>
              </a:rPr>
              <a:t>INSPIRATION FROM ABOVE 4</a:t>
            </a:r>
          </a:p>
          <a:p>
            <a:pPr lvl="0" defTabSz="1124215">
              <a:defRPr/>
            </a:pP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靈感的源頭</a:t>
            </a:r>
            <a:r>
              <a:rPr lang="en-US" altLang="zh-TW" b="1" dirty="0">
                <a:latin typeface="DFKai-SB" panose="03000509000000000000" pitchFamily="65" charset="-120"/>
                <a:ea typeface="DFKai-SB" panose="03000509000000000000" pitchFamily="65" charset="-120"/>
              </a:rPr>
              <a:t>4:</a:t>
            </a: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愛是永不止息</a:t>
            </a:r>
            <a:endParaRPr 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 defTabSz="1124215">
              <a:defRPr/>
            </a:pP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訴說偉大作曲家動人的愛情故事</a:t>
            </a:r>
            <a:endParaRPr lang="en-US" altLang="zh-TW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39477-8966-4510-A902-89CC969ABE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6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1002" y="4160278"/>
            <a:ext cx="15311359" cy="8850148"/>
          </a:xfrm>
        </p:spPr>
        <p:txBody>
          <a:bodyPr anchor="b"/>
          <a:lstStyle>
            <a:lvl1pPr algn="ctr">
              <a:defRPr sz="118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1671" y="13351721"/>
            <a:ext cx="13510022" cy="6137435"/>
          </a:xfrm>
        </p:spPr>
        <p:txBody>
          <a:bodyPr/>
          <a:lstStyle>
            <a:lvl1pPr marL="0" indent="0" algn="ctr">
              <a:buNone/>
              <a:defRPr sz="4728"/>
            </a:lvl1pPr>
            <a:lvl2pPr marL="900684" indent="0" algn="ctr">
              <a:buNone/>
              <a:defRPr sz="3940"/>
            </a:lvl2pPr>
            <a:lvl3pPr marL="1801368" indent="0" algn="ctr">
              <a:buNone/>
              <a:defRPr sz="3546"/>
            </a:lvl3pPr>
            <a:lvl4pPr marL="2702052" indent="0" algn="ctr">
              <a:buNone/>
              <a:defRPr sz="3152"/>
            </a:lvl4pPr>
            <a:lvl5pPr marL="3602736" indent="0" algn="ctr">
              <a:buNone/>
              <a:defRPr sz="3152"/>
            </a:lvl5pPr>
            <a:lvl6pPr marL="4503420" indent="0" algn="ctr">
              <a:buNone/>
              <a:defRPr sz="3152"/>
            </a:lvl6pPr>
            <a:lvl7pPr marL="5404104" indent="0" algn="ctr">
              <a:buNone/>
              <a:defRPr sz="3152"/>
            </a:lvl7pPr>
            <a:lvl8pPr marL="6304788" indent="0" algn="ctr">
              <a:buNone/>
              <a:defRPr sz="3152"/>
            </a:lvl8pPr>
            <a:lvl9pPr marL="7205472" indent="0" algn="ctr">
              <a:buNone/>
              <a:defRPr sz="315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0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90814" y="1353413"/>
            <a:ext cx="3884131" cy="21542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420" y="1353413"/>
            <a:ext cx="11427227" cy="215428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9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8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038" y="6337514"/>
            <a:ext cx="15536526" cy="10574277"/>
          </a:xfrm>
        </p:spPr>
        <p:txBody>
          <a:bodyPr anchor="b"/>
          <a:lstStyle>
            <a:lvl1pPr>
              <a:defRPr sz="118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038" y="17011828"/>
            <a:ext cx="15536526" cy="5560763"/>
          </a:xfrm>
        </p:spPr>
        <p:txBody>
          <a:bodyPr/>
          <a:lstStyle>
            <a:lvl1pPr marL="0" indent="0">
              <a:buNone/>
              <a:defRPr sz="4728">
                <a:solidFill>
                  <a:schemeClr val="tx1"/>
                </a:solidFill>
              </a:defRPr>
            </a:lvl1pPr>
            <a:lvl2pPr marL="900684" indent="0">
              <a:buNone/>
              <a:defRPr sz="3940">
                <a:solidFill>
                  <a:schemeClr val="tx1">
                    <a:tint val="75000"/>
                  </a:schemeClr>
                </a:solidFill>
              </a:defRPr>
            </a:lvl2pPr>
            <a:lvl3pPr marL="1801368" indent="0">
              <a:buNone/>
              <a:defRPr sz="3546">
                <a:solidFill>
                  <a:schemeClr val="tx1">
                    <a:tint val="75000"/>
                  </a:schemeClr>
                </a:solidFill>
              </a:defRPr>
            </a:lvl3pPr>
            <a:lvl4pPr marL="2702052" indent="0">
              <a:buNone/>
              <a:defRPr sz="3152">
                <a:solidFill>
                  <a:schemeClr val="tx1">
                    <a:tint val="75000"/>
                  </a:schemeClr>
                </a:solidFill>
              </a:defRPr>
            </a:lvl4pPr>
            <a:lvl5pPr marL="3602736" indent="0">
              <a:buNone/>
              <a:defRPr sz="3152">
                <a:solidFill>
                  <a:schemeClr val="tx1">
                    <a:tint val="75000"/>
                  </a:schemeClr>
                </a:solidFill>
              </a:defRPr>
            </a:lvl5pPr>
            <a:lvl6pPr marL="4503420" indent="0">
              <a:buNone/>
              <a:defRPr sz="3152">
                <a:solidFill>
                  <a:schemeClr val="tx1">
                    <a:tint val="75000"/>
                  </a:schemeClr>
                </a:solidFill>
              </a:defRPr>
            </a:lvl6pPr>
            <a:lvl7pPr marL="5404104" indent="0">
              <a:buNone/>
              <a:defRPr sz="3152">
                <a:solidFill>
                  <a:schemeClr val="tx1">
                    <a:tint val="75000"/>
                  </a:schemeClr>
                </a:solidFill>
              </a:defRPr>
            </a:lvl7pPr>
            <a:lvl8pPr marL="6304788" indent="0">
              <a:buNone/>
              <a:defRPr sz="3152">
                <a:solidFill>
                  <a:schemeClr val="tx1">
                    <a:tint val="75000"/>
                  </a:schemeClr>
                </a:solidFill>
              </a:defRPr>
            </a:lvl8pPr>
            <a:lvl9pPr marL="7205472" indent="0">
              <a:buNone/>
              <a:defRPr sz="31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8419" y="6767068"/>
            <a:ext cx="7655679" cy="161291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9265" y="6767068"/>
            <a:ext cx="7655679" cy="161291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6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765" y="1353419"/>
            <a:ext cx="15536526" cy="49134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767" y="6231589"/>
            <a:ext cx="7620496" cy="3054005"/>
          </a:xfrm>
        </p:spPr>
        <p:txBody>
          <a:bodyPr anchor="b"/>
          <a:lstStyle>
            <a:lvl1pPr marL="0" indent="0">
              <a:buNone/>
              <a:defRPr sz="4728" b="1"/>
            </a:lvl1pPr>
            <a:lvl2pPr marL="900684" indent="0">
              <a:buNone/>
              <a:defRPr sz="3940" b="1"/>
            </a:lvl2pPr>
            <a:lvl3pPr marL="1801368" indent="0">
              <a:buNone/>
              <a:defRPr sz="3546" b="1"/>
            </a:lvl3pPr>
            <a:lvl4pPr marL="2702052" indent="0">
              <a:buNone/>
              <a:defRPr sz="3152" b="1"/>
            </a:lvl4pPr>
            <a:lvl5pPr marL="3602736" indent="0">
              <a:buNone/>
              <a:defRPr sz="3152" b="1"/>
            </a:lvl5pPr>
            <a:lvl6pPr marL="4503420" indent="0">
              <a:buNone/>
              <a:defRPr sz="3152" b="1"/>
            </a:lvl6pPr>
            <a:lvl7pPr marL="5404104" indent="0">
              <a:buNone/>
              <a:defRPr sz="3152" b="1"/>
            </a:lvl7pPr>
            <a:lvl8pPr marL="6304788" indent="0">
              <a:buNone/>
              <a:defRPr sz="3152" b="1"/>
            </a:lvl8pPr>
            <a:lvl9pPr marL="7205472" indent="0">
              <a:buNone/>
              <a:defRPr sz="31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767" y="9285594"/>
            <a:ext cx="7620496" cy="136577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9266" y="6231589"/>
            <a:ext cx="7658026" cy="3054005"/>
          </a:xfrm>
        </p:spPr>
        <p:txBody>
          <a:bodyPr anchor="b"/>
          <a:lstStyle>
            <a:lvl1pPr marL="0" indent="0">
              <a:buNone/>
              <a:defRPr sz="4728" b="1"/>
            </a:lvl1pPr>
            <a:lvl2pPr marL="900684" indent="0">
              <a:buNone/>
              <a:defRPr sz="3940" b="1"/>
            </a:lvl2pPr>
            <a:lvl3pPr marL="1801368" indent="0">
              <a:buNone/>
              <a:defRPr sz="3546" b="1"/>
            </a:lvl3pPr>
            <a:lvl4pPr marL="2702052" indent="0">
              <a:buNone/>
              <a:defRPr sz="3152" b="1"/>
            </a:lvl4pPr>
            <a:lvl5pPr marL="3602736" indent="0">
              <a:buNone/>
              <a:defRPr sz="3152" b="1"/>
            </a:lvl5pPr>
            <a:lvl6pPr marL="4503420" indent="0">
              <a:buNone/>
              <a:defRPr sz="3152" b="1"/>
            </a:lvl6pPr>
            <a:lvl7pPr marL="5404104" indent="0">
              <a:buNone/>
              <a:defRPr sz="3152" b="1"/>
            </a:lvl7pPr>
            <a:lvl8pPr marL="6304788" indent="0">
              <a:buNone/>
              <a:defRPr sz="3152" b="1"/>
            </a:lvl8pPr>
            <a:lvl9pPr marL="7205472" indent="0">
              <a:buNone/>
              <a:defRPr sz="31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9266" y="9285594"/>
            <a:ext cx="7658026" cy="136577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6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4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765" y="1694709"/>
            <a:ext cx="5809778" cy="5931482"/>
          </a:xfrm>
        </p:spPr>
        <p:txBody>
          <a:bodyPr anchor="b"/>
          <a:lstStyle>
            <a:lvl1pPr>
              <a:defRPr sz="63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026" y="3660107"/>
            <a:ext cx="9119265" cy="18065129"/>
          </a:xfrm>
        </p:spPr>
        <p:txBody>
          <a:bodyPr/>
          <a:lstStyle>
            <a:lvl1pPr>
              <a:defRPr sz="6304"/>
            </a:lvl1pPr>
            <a:lvl2pPr>
              <a:defRPr sz="5516"/>
            </a:lvl2pPr>
            <a:lvl3pPr>
              <a:defRPr sz="4728"/>
            </a:lvl3pPr>
            <a:lvl4pPr>
              <a:defRPr sz="3940"/>
            </a:lvl4pPr>
            <a:lvl5pPr>
              <a:defRPr sz="3940"/>
            </a:lvl5pPr>
            <a:lvl6pPr>
              <a:defRPr sz="3940"/>
            </a:lvl6pPr>
            <a:lvl7pPr>
              <a:defRPr sz="3940"/>
            </a:lvl7pPr>
            <a:lvl8pPr>
              <a:defRPr sz="3940"/>
            </a:lvl8pPr>
            <a:lvl9pPr>
              <a:defRPr sz="39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0765" y="7626191"/>
            <a:ext cx="5809778" cy="14128463"/>
          </a:xfrm>
        </p:spPr>
        <p:txBody>
          <a:bodyPr/>
          <a:lstStyle>
            <a:lvl1pPr marL="0" indent="0">
              <a:buNone/>
              <a:defRPr sz="3152"/>
            </a:lvl1pPr>
            <a:lvl2pPr marL="900684" indent="0">
              <a:buNone/>
              <a:defRPr sz="2758"/>
            </a:lvl2pPr>
            <a:lvl3pPr marL="1801368" indent="0">
              <a:buNone/>
              <a:defRPr sz="2364"/>
            </a:lvl3pPr>
            <a:lvl4pPr marL="2702052" indent="0">
              <a:buNone/>
              <a:defRPr sz="1970"/>
            </a:lvl4pPr>
            <a:lvl5pPr marL="3602736" indent="0">
              <a:buNone/>
              <a:defRPr sz="1970"/>
            </a:lvl5pPr>
            <a:lvl6pPr marL="4503420" indent="0">
              <a:buNone/>
              <a:defRPr sz="1970"/>
            </a:lvl6pPr>
            <a:lvl7pPr marL="5404104" indent="0">
              <a:buNone/>
              <a:defRPr sz="1970"/>
            </a:lvl7pPr>
            <a:lvl8pPr marL="6304788" indent="0">
              <a:buNone/>
              <a:defRPr sz="1970"/>
            </a:lvl8pPr>
            <a:lvl9pPr marL="7205472" indent="0">
              <a:buNone/>
              <a:defRPr sz="197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765" y="1694709"/>
            <a:ext cx="5809778" cy="5931482"/>
          </a:xfrm>
        </p:spPr>
        <p:txBody>
          <a:bodyPr anchor="b"/>
          <a:lstStyle>
            <a:lvl1pPr>
              <a:defRPr sz="63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8026" y="3660107"/>
            <a:ext cx="9119265" cy="18065129"/>
          </a:xfrm>
        </p:spPr>
        <p:txBody>
          <a:bodyPr anchor="t"/>
          <a:lstStyle>
            <a:lvl1pPr marL="0" indent="0">
              <a:buNone/>
              <a:defRPr sz="6304"/>
            </a:lvl1pPr>
            <a:lvl2pPr marL="900684" indent="0">
              <a:buNone/>
              <a:defRPr sz="5516"/>
            </a:lvl2pPr>
            <a:lvl3pPr marL="1801368" indent="0">
              <a:buNone/>
              <a:defRPr sz="4728"/>
            </a:lvl3pPr>
            <a:lvl4pPr marL="2702052" indent="0">
              <a:buNone/>
              <a:defRPr sz="3940"/>
            </a:lvl4pPr>
            <a:lvl5pPr marL="3602736" indent="0">
              <a:buNone/>
              <a:defRPr sz="3940"/>
            </a:lvl5pPr>
            <a:lvl6pPr marL="4503420" indent="0">
              <a:buNone/>
              <a:defRPr sz="3940"/>
            </a:lvl6pPr>
            <a:lvl7pPr marL="5404104" indent="0">
              <a:buNone/>
              <a:defRPr sz="3940"/>
            </a:lvl7pPr>
            <a:lvl8pPr marL="6304788" indent="0">
              <a:buNone/>
              <a:defRPr sz="3940"/>
            </a:lvl8pPr>
            <a:lvl9pPr marL="7205472" indent="0">
              <a:buNone/>
              <a:defRPr sz="39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0765" y="7626191"/>
            <a:ext cx="5809778" cy="14128463"/>
          </a:xfrm>
        </p:spPr>
        <p:txBody>
          <a:bodyPr/>
          <a:lstStyle>
            <a:lvl1pPr marL="0" indent="0">
              <a:buNone/>
              <a:defRPr sz="3152"/>
            </a:lvl1pPr>
            <a:lvl2pPr marL="900684" indent="0">
              <a:buNone/>
              <a:defRPr sz="2758"/>
            </a:lvl2pPr>
            <a:lvl3pPr marL="1801368" indent="0">
              <a:buNone/>
              <a:defRPr sz="2364"/>
            </a:lvl3pPr>
            <a:lvl4pPr marL="2702052" indent="0">
              <a:buNone/>
              <a:defRPr sz="1970"/>
            </a:lvl4pPr>
            <a:lvl5pPr marL="3602736" indent="0">
              <a:buNone/>
              <a:defRPr sz="1970"/>
            </a:lvl5pPr>
            <a:lvl6pPr marL="4503420" indent="0">
              <a:buNone/>
              <a:defRPr sz="1970"/>
            </a:lvl6pPr>
            <a:lvl7pPr marL="5404104" indent="0">
              <a:buNone/>
              <a:defRPr sz="1970"/>
            </a:lvl7pPr>
            <a:lvl8pPr marL="6304788" indent="0">
              <a:buNone/>
              <a:defRPr sz="1970"/>
            </a:lvl8pPr>
            <a:lvl9pPr marL="7205472" indent="0">
              <a:buNone/>
              <a:defRPr sz="197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98B6-F317-4187-9801-8B0FF7BF62E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8419" y="1353419"/>
            <a:ext cx="15536526" cy="4913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419" y="6767068"/>
            <a:ext cx="15536526" cy="16129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419" y="23561171"/>
            <a:ext cx="4053007" cy="1353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798B6-F317-4187-9801-8B0FF7BF62E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6927" y="23561171"/>
            <a:ext cx="6079510" cy="1353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21937" y="23561171"/>
            <a:ext cx="4053007" cy="13534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78E04-C86A-458C-A142-CFF6B122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0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801368" rtl="0" eaLnBrk="1" latinLnBrk="0" hangingPunct="1">
        <a:lnSpc>
          <a:spcPct val="90000"/>
        </a:lnSpc>
        <a:spcBef>
          <a:spcPct val="0"/>
        </a:spcBef>
        <a:buNone/>
        <a:defRPr sz="86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342" indent="-450342" algn="l" defTabSz="1801368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5516" kern="1200">
          <a:solidFill>
            <a:schemeClr val="tx1"/>
          </a:solidFill>
          <a:latin typeface="+mn-lt"/>
          <a:ea typeface="+mn-ea"/>
          <a:cs typeface="+mn-cs"/>
        </a:defRPr>
      </a:lvl1pPr>
      <a:lvl2pPr marL="1351026" indent="-450342" algn="l" defTabSz="1801368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4728" kern="1200">
          <a:solidFill>
            <a:schemeClr val="tx1"/>
          </a:solidFill>
          <a:latin typeface="+mn-lt"/>
          <a:ea typeface="+mn-ea"/>
          <a:cs typeface="+mn-cs"/>
        </a:defRPr>
      </a:lvl2pPr>
      <a:lvl3pPr marL="2251710" indent="-450342" algn="l" defTabSz="1801368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940" kern="1200">
          <a:solidFill>
            <a:schemeClr val="tx1"/>
          </a:solidFill>
          <a:latin typeface="+mn-lt"/>
          <a:ea typeface="+mn-ea"/>
          <a:cs typeface="+mn-cs"/>
        </a:defRPr>
      </a:lvl3pPr>
      <a:lvl4pPr marL="3152394" indent="-450342" algn="l" defTabSz="1801368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546" kern="1200">
          <a:solidFill>
            <a:schemeClr val="tx1"/>
          </a:solidFill>
          <a:latin typeface="+mn-lt"/>
          <a:ea typeface="+mn-ea"/>
          <a:cs typeface="+mn-cs"/>
        </a:defRPr>
      </a:lvl4pPr>
      <a:lvl5pPr marL="4053078" indent="-450342" algn="l" defTabSz="1801368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546" kern="1200">
          <a:solidFill>
            <a:schemeClr val="tx1"/>
          </a:solidFill>
          <a:latin typeface="+mn-lt"/>
          <a:ea typeface="+mn-ea"/>
          <a:cs typeface="+mn-cs"/>
        </a:defRPr>
      </a:lvl5pPr>
      <a:lvl6pPr marL="4953762" indent="-450342" algn="l" defTabSz="1801368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546" kern="1200">
          <a:solidFill>
            <a:schemeClr val="tx1"/>
          </a:solidFill>
          <a:latin typeface="+mn-lt"/>
          <a:ea typeface="+mn-ea"/>
          <a:cs typeface="+mn-cs"/>
        </a:defRPr>
      </a:lvl6pPr>
      <a:lvl7pPr marL="5854446" indent="-450342" algn="l" defTabSz="1801368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546" kern="1200">
          <a:solidFill>
            <a:schemeClr val="tx1"/>
          </a:solidFill>
          <a:latin typeface="+mn-lt"/>
          <a:ea typeface="+mn-ea"/>
          <a:cs typeface="+mn-cs"/>
        </a:defRPr>
      </a:lvl7pPr>
      <a:lvl8pPr marL="6755130" indent="-450342" algn="l" defTabSz="1801368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546" kern="1200">
          <a:solidFill>
            <a:schemeClr val="tx1"/>
          </a:solidFill>
          <a:latin typeface="+mn-lt"/>
          <a:ea typeface="+mn-ea"/>
          <a:cs typeface="+mn-cs"/>
        </a:defRPr>
      </a:lvl8pPr>
      <a:lvl9pPr marL="7655814" indent="-450342" algn="l" defTabSz="1801368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5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1pPr>
      <a:lvl2pPr marL="900684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2pPr>
      <a:lvl3pPr marL="1801368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3pPr>
      <a:lvl4pPr marL="2702052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4pPr>
      <a:lvl5pPr marL="3602736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5pPr>
      <a:lvl6pPr marL="4503420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6pPr>
      <a:lvl7pPr marL="5404104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7pPr>
      <a:lvl8pPr marL="6304788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8pPr>
      <a:lvl9pPr marL="7205472" algn="l" defTabSz="1801368" rtl="0" eaLnBrk="1" latinLnBrk="0" hangingPunct="1">
        <a:defRPr sz="35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B1A430-6AEB-4931-9892-B251D1FF1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898" y="17797544"/>
            <a:ext cx="12114755" cy="2008787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22C97DD0-9F6D-4588-BB8A-E47A3E35B1EF}"/>
              </a:ext>
            </a:extLst>
          </p:cNvPr>
          <p:cNvSpPr>
            <a:spLocks noChangeAspect="1"/>
          </p:cNvSpPr>
          <p:nvPr/>
        </p:nvSpPr>
        <p:spPr>
          <a:xfrm>
            <a:off x="8946154" y="20175221"/>
            <a:ext cx="359016" cy="359016"/>
          </a:xfrm>
          <a:prstGeom prst="ellipse">
            <a:avLst/>
          </a:prstGeom>
          <a:solidFill>
            <a:srgbClr val="E6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78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6A541A3-9019-43FE-8C3F-545AC9550F6C}"/>
              </a:ext>
            </a:extLst>
          </p:cNvPr>
          <p:cNvSpPr>
            <a:spLocks noChangeAspect="1"/>
          </p:cNvSpPr>
          <p:nvPr/>
        </p:nvSpPr>
        <p:spPr>
          <a:xfrm>
            <a:off x="3828347" y="15482310"/>
            <a:ext cx="830498" cy="83069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944D9E7-2169-4361-B79B-D0334EDB1CDE}"/>
              </a:ext>
            </a:extLst>
          </p:cNvPr>
          <p:cNvSpPr>
            <a:spLocks noChangeAspect="1"/>
          </p:cNvSpPr>
          <p:nvPr/>
        </p:nvSpPr>
        <p:spPr>
          <a:xfrm>
            <a:off x="7206096" y="4724980"/>
            <a:ext cx="891709" cy="891918"/>
          </a:xfrm>
          <a:prstGeom prst="ellipse">
            <a:avLst/>
          </a:prstGeom>
          <a:solidFill>
            <a:srgbClr val="E6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78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E3697CD-0D74-4397-AC9D-2CD689772E3B}"/>
              </a:ext>
            </a:extLst>
          </p:cNvPr>
          <p:cNvSpPr>
            <a:spLocks noChangeAspect="1"/>
          </p:cNvSpPr>
          <p:nvPr/>
        </p:nvSpPr>
        <p:spPr>
          <a:xfrm>
            <a:off x="304803" y="2298165"/>
            <a:ext cx="6173957" cy="61754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DFCD152-E8D4-4D8A-ADBB-FB2E4BA308C2}"/>
              </a:ext>
            </a:extLst>
          </p:cNvPr>
          <p:cNvSpPr>
            <a:spLocks noChangeAspect="1"/>
          </p:cNvSpPr>
          <p:nvPr/>
        </p:nvSpPr>
        <p:spPr>
          <a:xfrm>
            <a:off x="3503252" y="5878226"/>
            <a:ext cx="11276193" cy="11278845"/>
          </a:xfrm>
          <a:prstGeom prst="ellipse">
            <a:avLst/>
          </a:prstGeom>
          <a:solidFill>
            <a:srgbClr val="E6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78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36B151-EEF9-4BE9-A0DC-017C930EE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349" y="17157071"/>
            <a:ext cx="11644426" cy="14246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8A95081-14E1-463E-9A68-2FA6B7611796}"/>
              </a:ext>
            </a:extLst>
          </p:cNvPr>
          <p:cNvSpPr/>
          <p:nvPr/>
        </p:nvSpPr>
        <p:spPr>
          <a:xfrm>
            <a:off x="2095037" y="2435122"/>
            <a:ext cx="2361544" cy="3241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7811"/>
              </a:lnSpc>
            </a:pPr>
            <a:r>
              <a:rPr lang="en-US" altLang="zh-TW" sz="15296" b="1" dirty="0">
                <a:latin typeface="Myriad Pro" panose="020B0503030403020204" pitchFamily="34" charset="0"/>
              </a:rPr>
              <a:t>26</a:t>
            </a:r>
            <a:endParaRPr lang="en-US" sz="15296" b="1" dirty="0">
              <a:latin typeface="Myriad Pro" panose="020B05030304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6B38AA-FF1B-48AA-A4D1-2C204919F064}"/>
              </a:ext>
            </a:extLst>
          </p:cNvPr>
          <p:cNvSpPr/>
          <p:nvPr/>
        </p:nvSpPr>
        <p:spPr>
          <a:xfrm>
            <a:off x="1879774" y="5357208"/>
            <a:ext cx="284795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0"/>
              </a:lnSpc>
            </a:pPr>
            <a:r>
              <a:rPr lang="zh-TW" altLang="en-US" sz="8800" b="1" dirty="0">
                <a:latin typeface="DFKai-SB" panose="03000509000000000000" pitchFamily="65" charset="-120"/>
                <a:ea typeface="DFKai-SB" panose="03000509000000000000" pitchFamily="65" charset="-120"/>
              </a:rPr>
              <a:t>三月</a:t>
            </a:r>
            <a:endParaRPr lang="en-US" sz="14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14CAE6-B4E3-4584-8EB6-0ED237700A64}"/>
              </a:ext>
            </a:extLst>
          </p:cNvPr>
          <p:cNvCxnSpPr>
            <a:cxnSpLocks/>
          </p:cNvCxnSpPr>
          <p:nvPr/>
        </p:nvCxnSpPr>
        <p:spPr>
          <a:xfrm>
            <a:off x="2208535" y="6817827"/>
            <a:ext cx="2119219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13FE8-E6C6-44E6-90CF-567BC4C0B3DD}"/>
              </a:ext>
            </a:extLst>
          </p:cNvPr>
          <p:cNvSpPr/>
          <p:nvPr/>
        </p:nvSpPr>
        <p:spPr>
          <a:xfrm>
            <a:off x="3615550" y="20584318"/>
            <a:ext cx="111059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0" i="0" u="none" dirty="0">
                <a:solidFill>
                  <a:srgbClr val="222222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台北基督之家</a:t>
            </a:r>
            <a:endParaRPr lang="en-US" altLang="zh-TW" sz="4800" b="0" i="0" u="none" dirty="0">
              <a:solidFill>
                <a:srgbClr val="222222"/>
              </a:solidFill>
              <a:effectLst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zh-TW" altLang="en-US" sz="48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台北市中正區杭州南路一段</a:t>
            </a:r>
            <a:r>
              <a:rPr lang="en-US" altLang="zh-TW" sz="48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15</a:t>
            </a:r>
            <a:r>
              <a:rPr lang="zh-TW" altLang="en-US" sz="48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之</a:t>
            </a:r>
            <a:r>
              <a:rPr lang="en-US" altLang="zh-TW" sz="48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</a:t>
            </a:r>
            <a:r>
              <a:rPr lang="zh-TW" altLang="en-US" sz="48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號</a:t>
            </a:r>
            <a:r>
              <a:rPr lang="en-US" altLang="zh-TW" sz="48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B1</a:t>
            </a:r>
          </a:p>
          <a:p>
            <a:pPr algn="ctr"/>
            <a:r>
              <a:rPr lang="en-US" sz="4800" u="none" dirty="0">
                <a:solidFill>
                  <a:srgbClr val="22222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(02)2341-4322x606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B1A445-B3FF-499B-B319-228748C034B4}"/>
              </a:ext>
            </a:extLst>
          </p:cNvPr>
          <p:cNvSpPr/>
          <p:nvPr/>
        </p:nvSpPr>
        <p:spPr>
          <a:xfrm>
            <a:off x="2060597" y="6877611"/>
            <a:ext cx="262604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8800" b="1" dirty="0">
                <a:latin typeface="Myriad Pro" panose="020B0503030403020204" pitchFamily="34" charset="0"/>
              </a:rPr>
              <a:t>2:00</a:t>
            </a:r>
            <a:r>
              <a:rPr lang="en-US" altLang="zh-TW" sz="3600" b="1" dirty="0">
                <a:latin typeface="Myriad Pro" panose="020B0503030403020204" pitchFamily="34" charset="0"/>
              </a:rPr>
              <a:t>P</a:t>
            </a:r>
            <a:endParaRPr lang="en-US" sz="9270" b="1" dirty="0">
              <a:latin typeface="Myriad Pro" panose="020B0503030403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B1B591-D2E4-4E61-82E8-8E811C65551D}"/>
              </a:ext>
            </a:extLst>
          </p:cNvPr>
          <p:cNvSpPr/>
          <p:nvPr/>
        </p:nvSpPr>
        <p:spPr>
          <a:xfrm>
            <a:off x="2152430" y="2286722"/>
            <a:ext cx="244650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800" b="1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周日</a:t>
            </a:r>
            <a:endParaRPr lang="en-US" sz="8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619E00-BF13-4661-91E6-B2B5E15A0A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" y="21920240"/>
            <a:ext cx="3497283" cy="3542928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AAD39BF5-E8DD-4DF6-9BBF-00723B5AF05C}"/>
              </a:ext>
            </a:extLst>
          </p:cNvPr>
          <p:cNvSpPr>
            <a:spLocks noChangeAspect="1"/>
          </p:cNvSpPr>
          <p:nvPr/>
        </p:nvSpPr>
        <p:spPr>
          <a:xfrm>
            <a:off x="14644776" y="14910854"/>
            <a:ext cx="743831" cy="743831"/>
          </a:xfrm>
          <a:prstGeom prst="ellipse">
            <a:avLst/>
          </a:prstGeom>
          <a:solidFill>
            <a:srgbClr val="E6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78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49FD14-444D-4396-BD60-90D326508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3570" y="3370901"/>
            <a:ext cx="5939853" cy="17779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16AB39-1D75-4A3F-A0F8-A2E37953F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2273" y="1338815"/>
            <a:ext cx="12332972" cy="271143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27835689-B3E2-4B23-8BA4-7154788C2841}"/>
              </a:ext>
            </a:extLst>
          </p:cNvPr>
          <p:cNvSpPr>
            <a:spLocks noChangeAspect="1"/>
          </p:cNvSpPr>
          <p:nvPr/>
        </p:nvSpPr>
        <p:spPr>
          <a:xfrm>
            <a:off x="12533913" y="7465954"/>
            <a:ext cx="4491064" cy="44921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7C6693-5A64-414B-BC1F-9EB42CE150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33913" y="7823152"/>
            <a:ext cx="4541914" cy="3694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EBD10E-D811-40F0-B7B3-24B07A2AED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8599" y="18983700"/>
            <a:ext cx="9264824" cy="1293796"/>
          </a:xfrm>
          <a:prstGeom prst="rect">
            <a:avLst/>
          </a:prstGeom>
        </p:spPr>
      </p:pic>
      <p:pic>
        <p:nvPicPr>
          <p:cNvPr id="26" name="Picture 2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9EC92F04-FFF1-42BA-B8AB-F3372311B27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385" t="-8811" r="-10840" b="5539"/>
          <a:stretch/>
        </p:blipFill>
        <p:spPr>
          <a:xfrm>
            <a:off x="3714320" y="6319189"/>
            <a:ext cx="10861960" cy="10830620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23B86C-742B-46DE-899B-98A5A3C7F96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84110"/>
          <a:stretch/>
        </p:blipFill>
        <p:spPr>
          <a:xfrm>
            <a:off x="5560246" y="16298967"/>
            <a:ext cx="7096359" cy="79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</TotalTime>
  <Words>63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DFKai-SB</vt:lpstr>
      <vt:lpstr>Arial</vt:lpstr>
      <vt:lpstr>Calibri</vt:lpstr>
      <vt:lpstr>Calibri Light</vt:lpstr>
      <vt:lpstr>Myriad Pro</vt:lpstr>
      <vt:lpstr>Trajan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Shen</dc:creator>
  <cp:lastModifiedBy>Raymond Shen</cp:lastModifiedBy>
  <cp:revision>113</cp:revision>
  <cp:lastPrinted>2015-08-20T06:42:34Z</cp:lastPrinted>
  <dcterms:created xsi:type="dcterms:W3CDTF">2015-08-14T04:49:53Z</dcterms:created>
  <dcterms:modified xsi:type="dcterms:W3CDTF">2023-01-17T05:43:26Z</dcterms:modified>
</cp:coreProperties>
</file>