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7589838" cy="106981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68772" algn="l" rtl="0" fontAlgn="base">
      <a:spcBef>
        <a:spcPct val="0"/>
      </a:spcBef>
      <a:spcAft>
        <a:spcPct val="0"/>
      </a:spcAft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37542" algn="l" rtl="0" fontAlgn="base">
      <a:spcBef>
        <a:spcPct val="0"/>
      </a:spcBef>
      <a:spcAft>
        <a:spcPct val="0"/>
      </a:spcAft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06313" algn="l" rtl="0" fontAlgn="base">
      <a:spcBef>
        <a:spcPct val="0"/>
      </a:spcBef>
      <a:spcAft>
        <a:spcPct val="0"/>
      </a:spcAft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75085" algn="l" rtl="0" fontAlgn="base">
      <a:spcBef>
        <a:spcPct val="0"/>
      </a:spcBef>
      <a:spcAft>
        <a:spcPct val="0"/>
      </a:spcAft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343857" algn="l" defTabSz="937542" rtl="0" eaLnBrk="1" latinLnBrk="0" hangingPunct="1"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812627" algn="l" defTabSz="937542" rtl="0" eaLnBrk="1" latinLnBrk="0" hangingPunct="1"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81398" algn="l" defTabSz="937542" rtl="0" eaLnBrk="1" latinLnBrk="0" hangingPunct="1"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750170" algn="l" defTabSz="937542" rtl="0" eaLnBrk="1" latinLnBrk="0" hangingPunct="1"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70" userDrawn="1">
          <p15:clr>
            <a:srgbClr val="A4A3A4"/>
          </p15:clr>
        </p15:guide>
        <p15:guide id="2" pos="23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 varScale="1">
        <p:scale>
          <a:sx n="38" d="100"/>
          <a:sy n="38" d="100"/>
        </p:scale>
        <p:origin x="2742" y="54"/>
      </p:cViewPr>
      <p:guideLst>
        <p:guide orient="horz" pos="3370"/>
        <p:guide pos="2391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1200150"/>
            <a:ext cx="22955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1pPr>
    <a:lvl2pPr marL="468772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2pPr>
    <a:lvl3pPr marL="937542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3pPr>
    <a:lvl4pPr marL="1406313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4pPr>
    <a:lvl5pPr marL="1875085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5pPr>
    <a:lvl6pPr marL="2343857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6pPr>
    <a:lvl7pPr marL="2812627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7pPr>
    <a:lvl8pPr marL="3281398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8pPr>
    <a:lvl9pPr marL="3750170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9838" y="1200150"/>
            <a:ext cx="229552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TW" sz="14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NSPIRATION FROM ABOVE 4</a:t>
            </a:r>
            <a:endParaRPr lang="en-US" sz="14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靈感</a:t>
            </a:r>
            <a:r>
              <a:rPr lang="zh-TW" altLang="en-US" sz="1400" dirty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源頭</a:t>
            </a:r>
            <a:r>
              <a:rPr lang="en-US" altLang="zh-TW" sz="1400" dirty="0">
                <a:latin typeface="Trajan Pro" panose="02020502050506020301" pitchFamily="18" charset="0"/>
              </a:rPr>
              <a:t>4:</a:t>
            </a:r>
            <a:r>
              <a:rPr lang="zh-TW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愛是永不止息</a:t>
            </a:r>
            <a:endParaRPr lang="en-US" altLang="zh-TW" sz="1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>
                <a:latin typeface="DFKai-SB" panose="03000509000000000000" pitchFamily="65" charset="-120"/>
                <a:ea typeface="DFKai-SB" panose="03000509000000000000" pitchFamily="65" charset="-120"/>
              </a:rPr>
              <a:t>探索偉大作曲家動人的愛情故事</a:t>
            </a:r>
            <a:endParaRPr lang="en-US" altLang="zh-TW" sz="1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269" y="3021243"/>
            <a:ext cx="5692379" cy="2084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4540" y="5511175"/>
            <a:ext cx="4687841" cy="24854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1450" y="520052"/>
            <a:ext cx="1130105" cy="110628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135" y="520052"/>
            <a:ext cx="3278699" cy="110628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11" y="6249600"/>
            <a:ext cx="5692379" cy="1931613"/>
          </a:xfrm>
        </p:spPr>
        <p:txBody>
          <a:bodyPr anchor="t"/>
          <a:lstStyle>
            <a:lvl1pPr algn="l">
              <a:defRPr sz="34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11" y="4122127"/>
            <a:ext cx="5692379" cy="2127475"/>
          </a:xfrm>
        </p:spPr>
        <p:txBody>
          <a:bodyPr anchor="b"/>
          <a:lstStyle>
            <a:lvl1pPr marL="0" indent="0">
              <a:buNone/>
              <a:defRPr sz="1729">
                <a:solidFill>
                  <a:schemeClr val="tx1">
                    <a:tint val="75000"/>
                  </a:schemeClr>
                </a:solidFill>
              </a:defRPr>
            </a:lvl1pPr>
            <a:lvl2pPr marL="39520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2pPr>
            <a:lvl3pPr marL="790410" indent="0">
              <a:buNone/>
              <a:defRPr sz="1383">
                <a:solidFill>
                  <a:schemeClr val="tx1">
                    <a:tint val="75000"/>
                  </a:schemeClr>
                </a:solidFill>
              </a:defRPr>
            </a:lvl3pPr>
            <a:lvl4pPr marL="1185615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4pPr>
            <a:lvl5pPr marL="1580819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5pPr>
            <a:lvl6pPr marL="1976025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6pPr>
            <a:lvl7pPr marL="2371230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7pPr>
            <a:lvl8pPr marL="2766435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8pPr>
            <a:lvl9pPr marL="3161639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134" y="3025746"/>
            <a:ext cx="2204402" cy="8557181"/>
          </a:xfrm>
        </p:spPr>
        <p:txBody>
          <a:bodyPr/>
          <a:lstStyle>
            <a:lvl1pPr>
              <a:defRPr sz="2420"/>
            </a:lvl1pPr>
            <a:lvl2pPr>
              <a:defRPr sz="2075"/>
            </a:lvl2pPr>
            <a:lvl3pPr>
              <a:defRPr sz="1729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151" y="3025746"/>
            <a:ext cx="2204402" cy="8557181"/>
          </a:xfrm>
        </p:spPr>
        <p:txBody>
          <a:bodyPr/>
          <a:lstStyle>
            <a:lvl1pPr>
              <a:defRPr sz="2420"/>
            </a:lvl1pPr>
            <a:lvl2pPr>
              <a:defRPr sz="2075"/>
            </a:lvl2pPr>
            <a:lvl3pPr>
              <a:defRPr sz="1729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6" y="389476"/>
            <a:ext cx="6027224" cy="16209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847" y="2177006"/>
            <a:ext cx="2958968" cy="907272"/>
          </a:xfrm>
        </p:spPr>
        <p:txBody>
          <a:bodyPr anchor="b"/>
          <a:lstStyle>
            <a:lvl1pPr marL="0" indent="0">
              <a:buNone/>
              <a:defRPr sz="2075" b="1"/>
            </a:lvl1pPr>
            <a:lvl2pPr marL="395205" indent="0">
              <a:buNone/>
              <a:defRPr sz="1729" b="1"/>
            </a:lvl2pPr>
            <a:lvl3pPr marL="790410" indent="0">
              <a:buNone/>
              <a:defRPr sz="1556" b="1"/>
            </a:lvl3pPr>
            <a:lvl4pPr marL="1185615" indent="0">
              <a:buNone/>
              <a:defRPr sz="1383" b="1"/>
            </a:lvl4pPr>
            <a:lvl5pPr marL="1580819" indent="0">
              <a:buNone/>
              <a:defRPr sz="1383" b="1"/>
            </a:lvl5pPr>
            <a:lvl6pPr marL="1976025" indent="0">
              <a:buNone/>
              <a:defRPr sz="1383" b="1"/>
            </a:lvl6pPr>
            <a:lvl7pPr marL="2371230" indent="0">
              <a:buNone/>
              <a:defRPr sz="1383" b="1"/>
            </a:lvl7pPr>
            <a:lvl8pPr marL="2766435" indent="0">
              <a:buNone/>
              <a:defRPr sz="1383" b="1"/>
            </a:lvl8pPr>
            <a:lvl9pPr marL="3161639" indent="0">
              <a:buNone/>
              <a:defRPr sz="1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847" y="3084276"/>
            <a:ext cx="2958968" cy="5603479"/>
          </a:xfrm>
        </p:spPr>
        <p:txBody>
          <a:bodyPr/>
          <a:lstStyle>
            <a:lvl1pPr>
              <a:defRPr sz="2075"/>
            </a:lvl1pPr>
            <a:lvl2pPr>
              <a:defRPr sz="1729"/>
            </a:lvl2pPr>
            <a:lvl3pPr>
              <a:defRPr sz="1556"/>
            </a:lvl3pPr>
            <a:lvl4pPr>
              <a:defRPr sz="1383"/>
            </a:lvl4pPr>
            <a:lvl5pPr>
              <a:defRPr sz="1383"/>
            </a:lvl5pPr>
            <a:lvl6pPr>
              <a:defRPr sz="1383"/>
            </a:lvl6pPr>
            <a:lvl7pPr>
              <a:defRPr sz="1383"/>
            </a:lvl7pPr>
            <a:lvl8pPr>
              <a:defRPr sz="1383"/>
            </a:lvl8pPr>
            <a:lvl9pPr>
              <a:defRPr sz="1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1941" y="2177006"/>
            <a:ext cx="2960130" cy="907272"/>
          </a:xfrm>
        </p:spPr>
        <p:txBody>
          <a:bodyPr anchor="b"/>
          <a:lstStyle>
            <a:lvl1pPr marL="0" indent="0">
              <a:buNone/>
              <a:defRPr sz="2075" b="1"/>
            </a:lvl1pPr>
            <a:lvl2pPr marL="395205" indent="0">
              <a:buNone/>
              <a:defRPr sz="1729" b="1"/>
            </a:lvl2pPr>
            <a:lvl3pPr marL="790410" indent="0">
              <a:buNone/>
              <a:defRPr sz="1556" b="1"/>
            </a:lvl3pPr>
            <a:lvl4pPr marL="1185615" indent="0">
              <a:buNone/>
              <a:defRPr sz="1383" b="1"/>
            </a:lvl4pPr>
            <a:lvl5pPr marL="1580819" indent="0">
              <a:buNone/>
              <a:defRPr sz="1383" b="1"/>
            </a:lvl5pPr>
            <a:lvl6pPr marL="1976025" indent="0">
              <a:buNone/>
              <a:defRPr sz="1383" b="1"/>
            </a:lvl6pPr>
            <a:lvl7pPr marL="2371230" indent="0">
              <a:buNone/>
              <a:defRPr sz="1383" b="1"/>
            </a:lvl7pPr>
            <a:lvl8pPr marL="2766435" indent="0">
              <a:buNone/>
              <a:defRPr sz="1383" b="1"/>
            </a:lvl8pPr>
            <a:lvl9pPr marL="3161639" indent="0">
              <a:buNone/>
              <a:defRPr sz="1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01941" y="3084276"/>
            <a:ext cx="2960130" cy="5603479"/>
          </a:xfrm>
        </p:spPr>
        <p:txBody>
          <a:bodyPr/>
          <a:lstStyle>
            <a:lvl1pPr>
              <a:defRPr sz="2075"/>
            </a:lvl1pPr>
            <a:lvl2pPr>
              <a:defRPr sz="1729"/>
            </a:lvl2pPr>
            <a:lvl3pPr>
              <a:defRPr sz="1556"/>
            </a:lvl3pPr>
            <a:lvl4pPr>
              <a:defRPr sz="1383"/>
            </a:lvl4pPr>
            <a:lvl5pPr>
              <a:defRPr sz="1383"/>
            </a:lvl5pPr>
            <a:lvl6pPr>
              <a:defRPr sz="1383"/>
            </a:lvl6pPr>
            <a:lvl7pPr>
              <a:defRPr sz="1383"/>
            </a:lvl7pPr>
            <a:lvl8pPr>
              <a:defRPr sz="1383"/>
            </a:lvl8pPr>
            <a:lvl9pPr>
              <a:defRPr sz="1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6" y="387226"/>
            <a:ext cx="2203240" cy="1647949"/>
          </a:xfrm>
        </p:spPr>
        <p:txBody>
          <a:bodyPr anchor="b"/>
          <a:lstStyle>
            <a:lvl1pPr algn="l">
              <a:defRPr sz="17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311" y="387227"/>
            <a:ext cx="3743762" cy="8300533"/>
          </a:xfrm>
        </p:spPr>
        <p:txBody>
          <a:bodyPr/>
          <a:lstStyle>
            <a:lvl1pPr>
              <a:defRPr sz="2766"/>
            </a:lvl1pPr>
            <a:lvl2pPr>
              <a:defRPr sz="2420"/>
            </a:lvl2pPr>
            <a:lvl3pPr>
              <a:defRPr sz="2075"/>
            </a:lvl3pPr>
            <a:lvl4pPr>
              <a:defRPr sz="1729"/>
            </a:lvl4pPr>
            <a:lvl5pPr>
              <a:defRPr sz="1729"/>
            </a:lvl5pPr>
            <a:lvl6pPr>
              <a:defRPr sz="1729"/>
            </a:lvl6pPr>
            <a:lvl7pPr>
              <a:defRPr sz="1729"/>
            </a:lvl7pPr>
            <a:lvl8pPr>
              <a:defRPr sz="1729"/>
            </a:lvl8pPr>
            <a:lvl9pPr>
              <a:defRPr sz="17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846" y="2035176"/>
            <a:ext cx="2203240" cy="6652583"/>
          </a:xfrm>
        </p:spPr>
        <p:txBody>
          <a:bodyPr/>
          <a:lstStyle>
            <a:lvl1pPr marL="0" indent="0">
              <a:buNone/>
              <a:defRPr sz="1211"/>
            </a:lvl1pPr>
            <a:lvl2pPr marL="395205" indent="0">
              <a:buNone/>
              <a:defRPr sz="1038"/>
            </a:lvl2pPr>
            <a:lvl3pPr marL="790410" indent="0">
              <a:buNone/>
              <a:defRPr sz="864"/>
            </a:lvl3pPr>
            <a:lvl4pPr marL="1185615" indent="0">
              <a:buNone/>
              <a:defRPr sz="778"/>
            </a:lvl4pPr>
            <a:lvl5pPr marL="1580819" indent="0">
              <a:buNone/>
              <a:defRPr sz="778"/>
            </a:lvl5pPr>
            <a:lvl6pPr marL="1976025" indent="0">
              <a:buNone/>
              <a:defRPr sz="778"/>
            </a:lvl6pPr>
            <a:lvl7pPr marL="2371230" indent="0">
              <a:buNone/>
              <a:defRPr sz="778"/>
            </a:lvl7pPr>
            <a:lvl8pPr marL="2766435" indent="0">
              <a:buNone/>
              <a:defRPr sz="778"/>
            </a:lvl8pPr>
            <a:lvl9pPr marL="3161639" indent="0">
              <a:buNone/>
              <a:defRPr sz="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645" y="6807922"/>
            <a:ext cx="4018149" cy="803714"/>
          </a:xfrm>
        </p:spPr>
        <p:txBody>
          <a:bodyPr anchor="b"/>
          <a:lstStyle>
            <a:lvl1pPr algn="l">
              <a:defRPr sz="17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12645" y="869000"/>
            <a:ext cx="4018149" cy="583536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766"/>
            </a:lvl1pPr>
            <a:lvl2pPr marL="395205" indent="0">
              <a:buNone/>
              <a:defRPr sz="2420"/>
            </a:lvl2pPr>
            <a:lvl3pPr marL="790410" indent="0">
              <a:buNone/>
              <a:defRPr sz="2075"/>
            </a:lvl3pPr>
            <a:lvl4pPr marL="1185615" indent="0">
              <a:buNone/>
              <a:defRPr sz="1729"/>
            </a:lvl4pPr>
            <a:lvl5pPr marL="1580819" indent="0">
              <a:buNone/>
              <a:defRPr sz="1729"/>
            </a:lvl5pPr>
            <a:lvl6pPr marL="1976025" indent="0">
              <a:buNone/>
              <a:defRPr sz="1729"/>
            </a:lvl6pPr>
            <a:lvl7pPr marL="2371230" indent="0">
              <a:buNone/>
              <a:defRPr sz="1729"/>
            </a:lvl7pPr>
            <a:lvl8pPr marL="2766435" indent="0">
              <a:buNone/>
              <a:defRPr sz="1729"/>
            </a:lvl8pPr>
            <a:lvl9pPr marL="3161639" indent="0">
              <a:buNone/>
              <a:defRPr sz="172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2645" y="7611639"/>
            <a:ext cx="4018149" cy="1141406"/>
          </a:xfrm>
        </p:spPr>
        <p:txBody>
          <a:bodyPr/>
          <a:lstStyle>
            <a:lvl1pPr marL="0" indent="0">
              <a:buNone/>
              <a:defRPr sz="1211"/>
            </a:lvl1pPr>
            <a:lvl2pPr marL="395205" indent="0">
              <a:buNone/>
              <a:defRPr sz="1038"/>
            </a:lvl2pPr>
            <a:lvl3pPr marL="790410" indent="0">
              <a:buNone/>
              <a:defRPr sz="864"/>
            </a:lvl3pPr>
            <a:lvl4pPr marL="1185615" indent="0">
              <a:buNone/>
              <a:defRPr sz="778"/>
            </a:lvl4pPr>
            <a:lvl5pPr marL="1580819" indent="0">
              <a:buNone/>
              <a:defRPr sz="778"/>
            </a:lvl5pPr>
            <a:lvl6pPr marL="1976025" indent="0">
              <a:buNone/>
              <a:defRPr sz="778"/>
            </a:lvl6pPr>
            <a:lvl7pPr marL="2371230" indent="0">
              <a:buNone/>
              <a:defRPr sz="778"/>
            </a:lvl7pPr>
            <a:lvl8pPr marL="2766435" indent="0">
              <a:buNone/>
              <a:defRPr sz="778"/>
            </a:lvl8pPr>
            <a:lvl9pPr marL="3161639" indent="0">
              <a:buNone/>
              <a:defRPr sz="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9803" y="428872"/>
            <a:ext cx="6830234" cy="17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9803" y="2495566"/>
            <a:ext cx="6830234" cy="70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9803" y="9916402"/>
            <a:ext cx="1770342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23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93507" y="9916402"/>
            <a:ext cx="2402828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123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439695" y="9916402"/>
            <a:ext cx="1770342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23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0977" rtl="0" eaLnBrk="0" fontAlgn="base" hangingPunct="0">
        <a:spcBef>
          <a:spcPct val="0"/>
        </a:spcBef>
        <a:spcAft>
          <a:spcPct val="0"/>
        </a:spcAft>
        <a:defRPr sz="423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80977" rtl="0" eaLnBrk="0" fontAlgn="base" hangingPunct="0"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Calibri" pitchFamily="34" charset="0"/>
        </a:defRPr>
      </a:lvl2pPr>
      <a:lvl3pPr algn="ctr" defTabSz="880977" rtl="0" eaLnBrk="0" fontAlgn="base" hangingPunct="0"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Calibri" pitchFamily="34" charset="0"/>
        </a:defRPr>
      </a:lvl3pPr>
      <a:lvl4pPr algn="ctr" defTabSz="880977" rtl="0" eaLnBrk="0" fontAlgn="base" hangingPunct="0"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Calibri" pitchFamily="34" charset="0"/>
        </a:defRPr>
      </a:lvl4pPr>
      <a:lvl5pPr algn="ctr" defTabSz="880977" rtl="0" eaLnBrk="0" fontAlgn="base" hangingPunct="0"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Calibri" pitchFamily="34" charset="0"/>
        </a:defRPr>
      </a:lvl5pPr>
      <a:lvl6pPr marL="395205" algn="ctr" rtl="0" fontAlgn="base">
        <a:spcBef>
          <a:spcPct val="0"/>
        </a:spcBef>
        <a:spcAft>
          <a:spcPct val="0"/>
        </a:spcAft>
        <a:defRPr sz="3803">
          <a:solidFill>
            <a:schemeClr val="tx1"/>
          </a:solidFill>
          <a:latin typeface="Calibri" pitchFamily="34" charset="0"/>
        </a:defRPr>
      </a:lvl6pPr>
      <a:lvl7pPr marL="790410" algn="ctr" rtl="0" fontAlgn="base">
        <a:spcBef>
          <a:spcPct val="0"/>
        </a:spcBef>
        <a:spcAft>
          <a:spcPct val="0"/>
        </a:spcAft>
        <a:defRPr sz="3803">
          <a:solidFill>
            <a:schemeClr val="tx1"/>
          </a:solidFill>
          <a:latin typeface="Calibri" pitchFamily="34" charset="0"/>
        </a:defRPr>
      </a:lvl7pPr>
      <a:lvl8pPr marL="1185615" algn="ctr" rtl="0" fontAlgn="base">
        <a:spcBef>
          <a:spcPct val="0"/>
        </a:spcBef>
        <a:spcAft>
          <a:spcPct val="0"/>
        </a:spcAft>
        <a:defRPr sz="3803">
          <a:solidFill>
            <a:schemeClr val="tx1"/>
          </a:solidFill>
          <a:latin typeface="Calibri" pitchFamily="34" charset="0"/>
        </a:defRPr>
      </a:lvl8pPr>
      <a:lvl9pPr marL="1580819" algn="ctr" rtl="0" fontAlgn="base">
        <a:spcBef>
          <a:spcPct val="0"/>
        </a:spcBef>
        <a:spcAft>
          <a:spcPct val="0"/>
        </a:spcAft>
        <a:defRPr sz="3803">
          <a:solidFill>
            <a:schemeClr val="tx1"/>
          </a:solidFill>
          <a:latin typeface="Calibri" pitchFamily="34" charset="0"/>
        </a:defRPr>
      </a:lvl9pPr>
    </p:titleStyle>
    <p:bodyStyle>
      <a:lvl1pPr marL="330710" indent="-330710" algn="l" defTabSz="88097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12" kern="1200">
          <a:solidFill>
            <a:schemeClr val="tx1"/>
          </a:solidFill>
          <a:latin typeface="+mn-lt"/>
          <a:ea typeface="+mn-ea"/>
          <a:cs typeface="+mn-cs"/>
        </a:defRPr>
      </a:lvl1pPr>
      <a:lvl2pPr marL="714937" indent="-274448" algn="l" defTabSz="88097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80" kern="1200">
          <a:solidFill>
            <a:schemeClr val="tx1"/>
          </a:solidFill>
          <a:latin typeface="+mn-lt"/>
          <a:ea typeface="+mn-ea"/>
          <a:cs typeface="+mn-cs"/>
        </a:defRPr>
      </a:lvl2pPr>
      <a:lvl3pPr marL="1100536" indent="-219558" algn="l" defTabSz="88097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3pPr>
      <a:lvl4pPr marL="1541025" indent="-219558" algn="l" defTabSz="88097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1" kern="1200">
          <a:solidFill>
            <a:schemeClr val="tx1"/>
          </a:solidFill>
          <a:latin typeface="+mn-lt"/>
          <a:ea typeface="+mn-ea"/>
          <a:cs typeface="+mn-cs"/>
        </a:defRPr>
      </a:lvl4pPr>
      <a:lvl5pPr marL="1981513" indent="-219558" algn="l" defTabSz="88097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1" kern="1200">
          <a:solidFill>
            <a:schemeClr val="tx1"/>
          </a:solidFill>
          <a:latin typeface="+mn-lt"/>
          <a:ea typeface="+mn-ea"/>
          <a:cs typeface="+mn-cs"/>
        </a:defRPr>
      </a:lvl5pPr>
      <a:lvl6pPr marL="2173627" indent="-197602" algn="l" defTabSz="790410" rtl="0" eaLnBrk="1" latinLnBrk="0" hangingPunct="1">
        <a:spcBef>
          <a:spcPct val="20000"/>
        </a:spcBef>
        <a:buFont typeface="Arial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6pPr>
      <a:lvl7pPr marL="2568832" indent="-197602" algn="l" defTabSz="790410" rtl="0" eaLnBrk="1" latinLnBrk="0" hangingPunct="1">
        <a:spcBef>
          <a:spcPct val="20000"/>
        </a:spcBef>
        <a:buFont typeface="Arial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7pPr>
      <a:lvl8pPr marL="2964037" indent="-197602" algn="l" defTabSz="790410" rtl="0" eaLnBrk="1" latinLnBrk="0" hangingPunct="1">
        <a:spcBef>
          <a:spcPct val="20000"/>
        </a:spcBef>
        <a:buFont typeface="Arial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8pPr>
      <a:lvl9pPr marL="3359241" indent="-197602" algn="l" defTabSz="790410" rtl="0" eaLnBrk="1" latinLnBrk="0" hangingPunct="1">
        <a:spcBef>
          <a:spcPct val="20000"/>
        </a:spcBef>
        <a:buFont typeface="Arial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395205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2pPr>
      <a:lvl3pPr marL="790410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3pPr>
      <a:lvl4pPr marL="1185615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580819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1976025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2371230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2766435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3161639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29D460FD-2F30-4090-A658-B0C7B043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79" y="7566920"/>
            <a:ext cx="4700075" cy="570491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E59D45C-E160-48D0-9626-A2897360CF50}"/>
              </a:ext>
            </a:extLst>
          </p:cNvPr>
          <p:cNvSpPr>
            <a:spLocks noChangeAspect="1"/>
          </p:cNvSpPr>
          <p:nvPr/>
        </p:nvSpPr>
        <p:spPr>
          <a:xfrm>
            <a:off x="3648163" y="8831089"/>
            <a:ext cx="120252" cy="12028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7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83F746-AE0E-4183-A192-30D73D99F4F1}"/>
              </a:ext>
            </a:extLst>
          </p:cNvPr>
          <p:cNvSpPr>
            <a:spLocks noChangeAspect="1"/>
          </p:cNvSpPr>
          <p:nvPr/>
        </p:nvSpPr>
        <p:spPr>
          <a:xfrm>
            <a:off x="3523758" y="1967405"/>
            <a:ext cx="271161" cy="2712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7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84B575E-7E27-4790-ACB9-5FC77E3085D9}"/>
              </a:ext>
            </a:extLst>
          </p:cNvPr>
          <p:cNvSpPr>
            <a:spLocks noChangeAspect="1"/>
          </p:cNvSpPr>
          <p:nvPr/>
        </p:nvSpPr>
        <p:spPr>
          <a:xfrm>
            <a:off x="200572" y="363639"/>
            <a:ext cx="2901895" cy="29025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1558C2A-A403-4F9F-98B3-473D8DF3DE87}"/>
              </a:ext>
            </a:extLst>
          </p:cNvPr>
          <p:cNvSpPr>
            <a:spLocks noChangeAspect="1"/>
          </p:cNvSpPr>
          <p:nvPr/>
        </p:nvSpPr>
        <p:spPr>
          <a:xfrm>
            <a:off x="1052109" y="6850675"/>
            <a:ext cx="392623" cy="3927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B45E7EB-4CA2-48C8-B485-6651AAA5CBCC}"/>
              </a:ext>
            </a:extLst>
          </p:cNvPr>
          <p:cNvSpPr>
            <a:spLocks noChangeAspect="1"/>
          </p:cNvSpPr>
          <p:nvPr/>
        </p:nvSpPr>
        <p:spPr>
          <a:xfrm>
            <a:off x="6157119" y="6568281"/>
            <a:ext cx="447852" cy="4479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7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B23B76-6AD2-4719-9EEB-087CAAD1C88D}"/>
              </a:ext>
            </a:extLst>
          </p:cNvPr>
          <p:cNvSpPr>
            <a:spLocks noChangeAspect="1"/>
          </p:cNvSpPr>
          <p:nvPr/>
        </p:nvSpPr>
        <p:spPr>
          <a:xfrm>
            <a:off x="1175524" y="2529170"/>
            <a:ext cx="5017514" cy="50186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7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060952" y="1531420"/>
            <a:ext cx="1252482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42"/>
              </a:lnSpc>
            </a:pPr>
            <a:r>
              <a:rPr lang="zh-TW" altLang="en-US" sz="36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三月</a:t>
            </a:r>
            <a:endParaRPr lang="en-US" sz="36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248421" y="2269163"/>
            <a:ext cx="865293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1585119" y="9036962"/>
            <a:ext cx="4426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0" i="0" u="none" dirty="0">
                <a:solidFill>
                  <a:srgbClr val="22222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台北基督之家</a:t>
            </a:r>
            <a:endParaRPr lang="en-US" altLang="zh-TW" sz="2000" b="0" i="0" u="none" dirty="0">
              <a:solidFill>
                <a:srgbClr val="222222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20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台北市中正區杭州南路一段</a:t>
            </a:r>
            <a:r>
              <a:rPr lang="en-US" altLang="zh-TW" sz="20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</a:t>
            </a:r>
            <a:r>
              <a:rPr lang="zh-TW" altLang="en-US" sz="20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</a:t>
            </a:r>
            <a:r>
              <a:rPr lang="en-US" altLang="zh-TW" sz="20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20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號</a:t>
            </a:r>
            <a:r>
              <a:rPr lang="en-US" altLang="zh-TW" sz="20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B1</a:t>
            </a:r>
          </a:p>
          <a:p>
            <a:pPr algn="ctr"/>
            <a:r>
              <a:rPr lang="en-US" sz="20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(02)2341-4322x606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090657" y="2371036"/>
            <a:ext cx="1178529" cy="645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596" b="1" u="none" dirty="0">
                <a:latin typeface="Myriad Pro" panose="020B0503030403020204" pitchFamily="34" charset="0"/>
              </a:rPr>
              <a:t>2</a:t>
            </a:r>
            <a:r>
              <a:rPr lang="en-US" altLang="zh-TW" sz="3596" b="1" u="none">
                <a:latin typeface="Myriad Pro" panose="020B0503030403020204" pitchFamily="34" charset="0"/>
              </a:rPr>
              <a:t>:00</a:t>
            </a:r>
            <a:r>
              <a:rPr lang="en-US" altLang="zh-TW" sz="1400" b="1" u="none">
                <a:latin typeface="Myriad Pro" panose="020B0503030403020204" pitchFamily="34" charset="0"/>
              </a:rPr>
              <a:t>P</a:t>
            </a:r>
            <a:endParaRPr lang="en-US" sz="3596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160081" y="1094670"/>
            <a:ext cx="1079142" cy="72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542"/>
              </a:lnSpc>
            </a:pPr>
            <a:r>
              <a:rPr lang="en-US" sz="6283" b="1" u="none" dirty="0">
                <a:latin typeface="Myriad Pro" panose="020B0503030403020204" pitchFamily="34" charset="0"/>
              </a:rPr>
              <a:t>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209144" y="42392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周日</a:t>
            </a:r>
            <a:endParaRPr lang="en-US" sz="32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" y="9349367"/>
            <a:ext cx="1378015" cy="139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16813-CF26-4AE2-924C-0DEBC93D6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159" y="1418317"/>
            <a:ext cx="2094275" cy="638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547909-90FA-41A4-A714-86EF69C9D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386" y="706673"/>
            <a:ext cx="3733800" cy="894376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786FBF46-B14A-4912-AEAC-2BC6F3260DD8}"/>
              </a:ext>
            </a:extLst>
          </p:cNvPr>
          <p:cNvSpPr>
            <a:spLocks noChangeAspect="1"/>
          </p:cNvSpPr>
          <p:nvPr/>
        </p:nvSpPr>
        <p:spPr>
          <a:xfrm>
            <a:off x="5447280" y="2993849"/>
            <a:ext cx="1543251" cy="15436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0B83CA-B980-4CFC-AF34-3FFF2F3A1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661" y="3090820"/>
            <a:ext cx="1794871" cy="1287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2CE547-AB99-43D1-B8FE-20BF18627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561" y="7790748"/>
            <a:ext cx="5609135" cy="8156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CA310F-F2B8-4E4F-9770-46F3DE1413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9115" y="8259798"/>
            <a:ext cx="4870732" cy="549879"/>
          </a:xfrm>
          <a:prstGeom prst="rect">
            <a:avLst/>
          </a:prstGeom>
        </p:spPr>
      </p:pic>
      <p:pic>
        <p:nvPicPr>
          <p:cNvPr id="24" name="Picture 2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89D29D8-56E8-43C2-AD0C-82E4C33C733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385" t="-8811" r="-10840" b="5539"/>
          <a:stretch/>
        </p:blipFill>
        <p:spPr>
          <a:xfrm>
            <a:off x="1171537" y="2524382"/>
            <a:ext cx="5017513" cy="5003037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5031CD-A6CF-4C0B-9288-E07451D8AC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6339" y="6903529"/>
            <a:ext cx="1639966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63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DFKai-SB</vt:lpstr>
      <vt:lpstr>Arial</vt:lpstr>
      <vt:lpstr>Calibri</vt:lpstr>
      <vt:lpstr>Felix Titling</vt:lpstr>
      <vt:lpstr>Myriad Pro</vt:lpstr>
      <vt:lpstr>Trajan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229</cp:revision>
  <dcterms:created xsi:type="dcterms:W3CDTF">2012-02-03T06:58:22Z</dcterms:created>
  <dcterms:modified xsi:type="dcterms:W3CDTF">2023-01-17T05:43:07Z</dcterms:modified>
</cp:coreProperties>
</file>