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0698163" cy="7589838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1pPr>
    <a:lvl2pPr marL="656438" algn="l" rtl="0" fontAlgn="base">
      <a:spcBef>
        <a:spcPct val="0"/>
      </a:spcBef>
      <a:spcAft>
        <a:spcPct val="0"/>
      </a:spcAft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2pPr>
    <a:lvl3pPr marL="1312875" algn="l" rtl="0" fontAlgn="base">
      <a:spcBef>
        <a:spcPct val="0"/>
      </a:spcBef>
      <a:spcAft>
        <a:spcPct val="0"/>
      </a:spcAft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3pPr>
    <a:lvl4pPr marL="1969311" algn="l" rtl="0" fontAlgn="base">
      <a:spcBef>
        <a:spcPct val="0"/>
      </a:spcBef>
      <a:spcAft>
        <a:spcPct val="0"/>
      </a:spcAft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4pPr>
    <a:lvl5pPr marL="2625749" algn="l" rtl="0" fontAlgn="base">
      <a:spcBef>
        <a:spcPct val="0"/>
      </a:spcBef>
      <a:spcAft>
        <a:spcPct val="0"/>
      </a:spcAft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5pPr>
    <a:lvl6pPr marL="3282187" algn="l" defTabSz="1312875" rtl="0" eaLnBrk="1" latinLnBrk="0" hangingPunct="1"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6pPr>
    <a:lvl7pPr marL="3938623" algn="l" defTabSz="1312875" rtl="0" eaLnBrk="1" latinLnBrk="0" hangingPunct="1"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7pPr>
    <a:lvl8pPr marL="4595060" algn="l" defTabSz="1312875" rtl="0" eaLnBrk="1" latinLnBrk="0" hangingPunct="1"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8pPr>
    <a:lvl9pPr marL="5251498" algn="l" defTabSz="1312875" rtl="0" eaLnBrk="1" latinLnBrk="0" hangingPunct="1"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91" userDrawn="1">
          <p15:clr>
            <a:srgbClr val="A4A3A4"/>
          </p15:clr>
        </p15:guide>
        <p15:guide id="2" pos="3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FF66"/>
    <a:srgbClr val="FFFF99"/>
    <a:srgbClr val="EDD06A"/>
    <a:srgbClr val="EDDC5D"/>
    <a:srgbClr val="FFFF47"/>
    <a:srgbClr val="FBFF47"/>
    <a:srgbClr val="FF474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8" autoAdjust="0"/>
    <p:restoredTop sz="87813" autoAdjust="0"/>
  </p:normalViewPr>
  <p:slideViewPr>
    <p:cSldViewPr>
      <p:cViewPr varScale="1">
        <p:scale>
          <a:sx n="53" d="100"/>
          <a:sy n="53" d="100"/>
        </p:scale>
        <p:origin x="1884" y="72"/>
      </p:cViewPr>
      <p:guideLst>
        <p:guide orient="horz" pos="2391"/>
        <p:guide pos="337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20915-FE7C-4713-A6DE-449E9E73C57F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200150"/>
            <a:ext cx="45656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16B14-1EFE-442A-9B73-E0D806A3B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7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1pPr>
    <a:lvl2pPr marL="656438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2pPr>
    <a:lvl3pPr marL="1312875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3pPr>
    <a:lvl4pPr marL="1969311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4pPr>
    <a:lvl5pPr marL="2625749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5pPr>
    <a:lvl6pPr marL="3282187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6pPr>
    <a:lvl7pPr marL="3938623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7pPr>
    <a:lvl8pPr marL="4595060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8pPr>
    <a:lvl9pPr marL="5251498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4775" y="1200150"/>
            <a:ext cx="45656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565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altLang="zh-TW" sz="16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NSPIRATION FROM ABOVE 4</a:t>
            </a:r>
            <a:endParaRPr lang="en-US" sz="1600" b="1" u="none" dirty="0">
              <a:latin typeface="Felix Titling" panose="04060505060202020A04" pitchFamily="82" charset="0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3565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400" dirty="0">
                <a:latin typeface="DFKai-SB" panose="03000509000000000000" pitchFamily="65" charset="-120"/>
                <a:ea typeface="DFKai-SB" panose="03000509000000000000" pitchFamily="65" charset="-120"/>
              </a:rPr>
              <a:t>靈感</a:t>
            </a:r>
            <a:r>
              <a:rPr lang="zh-TW" altLang="en-US" sz="1600" dirty="0">
                <a:latin typeface="DFKai-SB" panose="03000509000000000000" pitchFamily="65" charset="-120"/>
                <a:ea typeface="DFKai-SB" panose="03000509000000000000" pitchFamily="65" charset="-120"/>
              </a:rPr>
              <a:t>的</a:t>
            </a:r>
            <a:r>
              <a:rPr lang="zh-TW" altLang="en-US" sz="1400" dirty="0">
                <a:latin typeface="DFKai-SB" panose="03000509000000000000" pitchFamily="65" charset="-120"/>
                <a:ea typeface="DFKai-SB" panose="03000509000000000000" pitchFamily="65" charset="-120"/>
              </a:rPr>
              <a:t>源頭</a:t>
            </a:r>
            <a:r>
              <a:rPr lang="en-US" altLang="zh-TW" sz="1600" dirty="0">
                <a:latin typeface="Trajan Pro" panose="02020502050506020301" pitchFamily="18" charset="0"/>
              </a:rPr>
              <a:t>4:</a:t>
            </a:r>
            <a:r>
              <a:rPr lang="zh-TW" altLang="en-US" sz="1400" dirty="0">
                <a:latin typeface="DFKai-SB" panose="03000509000000000000" pitchFamily="65" charset="-120"/>
                <a:ea typeface="DFKai-SB" panose="03000509000000000000" pitchFamily="65" charset="-120"/>
              </a:rPr>
              <a:t>愛是永不止息</a:t>
            </a:r>
            <a:endParaRPr lang="en-US" altLang="zh-TW" sz="1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l" defTabSz="3565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>
                <a:latin typeface="DFKai-SB" panose="03000509000000000000" pitchFamily="65" charset="-120"/>
                <a:ea typeface="DFKai-SB" panose="03000509000000000000" pitchFamily="65" charset="-120"/>
              </a:rPr>
              <a:t>探索偉大作曲家動人的愛情故事</a:t>
            </a:r>
            <a:endParaRPr lang="en-US" altLang="zh-TW" sz="1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sz="1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16B14-1EFE-442A-9B73-E0D806A3B0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52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7966" y="2143429"/>
            <a:ext cx="8023622" cy="14789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5937" y="3909917"/>
            <a:ext cx="6607689" cy="17632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5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1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6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7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43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1CCBA-DDC0-4904-8620-99EAB861C63B}" type="datetimeFigureOut">
              <a:rPr lang="en-US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1CDEE-1B65-48C4-995A-C2167215E4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5C0C9-8ECD-48D8-A96C-5D0C7C3A1071}" type="datetimeFigureOut">
              <a:rPr lang="en-US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F612A-3134-4C05-BAD7-D6628B5C13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32761" y="368953"/>
            <a:ext cx="1592926" cy="78485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84" y="368953"/>
            <a:ext cx="4621450" cy="78485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DA24E-0639-4A0B-BEBD-FE876F51E621}" type="datetimeFigureOut">
              <a:rPr lang="en-US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B5C1E9-06BE-4372-B0E4-62261B6DC0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2B53E-223A-4CA8-9D19-9038052E8650}" type="datetimeFigureOut">
              <a:rPr lang="en-US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4F514-64F4-440C-8566-5BAEA3B15F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661" y="4433795"/>
            <a:ext cx="8023622" cy="1370387"/>
          </a:xfrm>
        </p:spPr>
        <p:txBody>
          <a:bodyPr anchor="t"/>
          <a:lstStyle>
            <a:lvl1pPr algn="l">
              <a:defRPr sz="267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5661" y="2924453"/>
            <a:ext cx="8023622" cy="1509342"/>
          </a:xfrm>
        </p:spPr>
        <p:txBody>
          <a:bodyPr anchor="b"/>
          <a:lstStyle>
            <a:lvl1pPr marL="0" indent="0">
              <a:buNone/>
              <a:defRPr sz="1336">
                <a:solidFill>
                  <a:schemeClr val="tx1">
                    <a:tint val="75000"/>
                  </a:schemeClr>
                </a:solidFill>
              </a:defRPr>
            </a:lvl1pPr>
            <a:lvl2pPr marL="305391" indent="0">
              <a:buNone/>
              <a:defRPr sz="1203">
                <a:solidFill>
                  <a:schemeClr val="tx1">
                    <a:tint val="75000"/>
                  </a:schemeClr>
                </a:solidFill>
              </a:defRPr>
            </a:lvl2pPr>
            <a:lvl3pPr marL="610782" indent="0">
              <a:buNone/>
              <a:defRPr sz="1069">
                <a:solidFill>
                  <a:schemeClr val="tx1">
                    <a:tint val="75000"/>
                  </a:schemeClr>
                </a:solidFill>
              </a:defRPr>
            </a:lvl3pPr>
            <a:lvl4pPr marL="916173" indent="0">
              <a:buNone/>
              <a:defRPr sz="936">
                <a:solidFill>
                  <a:schemeClr val="tx1">
                    <a:tint val="75000"/>
                  </a:schemeClr>
                </a:solidFill>
              </a:defRPr>
            </a:lvl4pPr>
            <a:lvl5pPr marL="1221564" indent="0">
              <a:buNone/>
              <a:defRPr sz="936">
                <a:solidFill>
                  <a:schemeClr val="tx1">
                    <a:tint val="75000"/>
                  </a:schemeClr>
                </a:solidFill>
              </a:defRPr>
            </a:lvl5pPr>
            <a:lvl6pPr marL="1526954" indent="0">
              <a:buNone/>
              <a:defRPr sz="936">
                <a:solidFill>
                  <a:schemeClr val="tx1">
                    <a:tint val="75000"/>
                  </a:schemeClr>
                </a:solidFill>
              </a:defRPr>
            </a:lvl6pPr>
            <a:lvl7pPr marL="1832346" indent="0">
              <a:buNone/>
              <a:defRPr sz="936">
                <a:solidFill>
                  <a:schemeClr val="tx1">
                    <a:tint val="75000"/>
                  </a:schemeClr>
                </a:solidFill>
              </a:defRPr>
            </a:lvl7pPr>
            <a:lvl8pPr marL="2137736" indent="0">
              <a:buNone/>
              <a:defRPr sz="936">
                <a:solidFill>
                  <a:schemeClr val="tx1">
                    <a:tint val="75000"/>
                  </a:schemeClr>
                </a:solidFill>
              </a:defRPr>
            </a:lvl8pPr>
            <a:lvl9pPr marL="2443126" indent="0">
              <a:buNone/>
              <a:defRPr sz="9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CB74A-D2C2-4954-B753-6EB10C2B137C}" type="datetimeFigureOut">
              <a:rPr lang="en-US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56E1B-943E-4DEB-A294-C334C2BFF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83" y="2146622"/>
            <a:ext cx="3107188" cy="6070913"/>
          </a:xfrm>
        </p:spPr>
        <p:txBody>
          <a:bodyPr/>
          <a:lstStyle>
            <a:lvl1pPr>
              <a:defRPr sz="1871"/>
            </a:lvl1pPr>
            <a:lvl2pPr>
              <a:defRPr sz="1604"/>
            </a:lvl2pPr>
            <a:lvl3pPr>
              <a:defRPr sz="1336"/>
            </a:lvl3pPr>
            <a:lvl4pPr>
              <a:defRPr sz="1203"/>
            </a:lvl4pPr>
            <a:lvl5pPr>
              <a:defRPr sz="1203"/>
            </a:lvl5pPr>
            <a:lvl6pPr>
              <a:defRPr sz="1203"/>
            </a:lvl6pPr>
            <a:lvl7pPr>
              <a:defRPr sz="1203"/>
            </a:lvl7pPr>
            <a:lvl8pPr>
              <a:defRPr sz="1203"/>
            </a:lvl8pPr>
            <a:lvl9pPr>
              <a:defRPr sz="120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18496" y="2146622"/>
            <a:ext cx="3107188" cy="6070913"/>
          </a:xfrm>
        </p:spPr>
        <p:txBody>
          <a:bodyPr/>
          <a:lstStyle>
            <a:lvl1pPr>
              <a:defRPr sz="1871"/>
            </a:lvl1pPr>
            <a:lvl2pPr>
              <a:defRPr sz="1604"/>
            </a:lvl2pPr>
            <a:lvl3pPr>
              <a:defRPr sz="1336"/>
            </a:lvl3pPr>
            <a:lvl4pPr>
              <a:defRPr sz="1203"/>
            </a:lvl4pPr>
            <a:lvl5pPr>
              <a:defRPr sz="1203"/>
            </a:lvl5pPr>
            <a:lvl6pPr>
              <a:defRPr sz="1203"/>
            </a:lvl6pPr>
            <a:lvl7pPr>
              <a:defRPr sz="1203"/>
            </a:lvl7pPr>
            <a:lvl8pPr>
              <a:defRPr sz="1203"/>
            </a:lvl8pPr>
            <a:lvl9pPr>
              <a:defRPr sz="120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2ABA3-F994-4A3E-97B9-6A630374972C}" type="datetimeFigureOut">
              <a:rPr lang="en-US"/>
              <a:pPr/>
              <a:t>1/16/2023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1D2A9-2A22-4416-8815-1FE9BE1EB1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79" y="276315"/>
            <a:ext cx="8495600" cy="114997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981" y="1544483"/>
            <a:ext cx="4170776" cy="643667"/>
          </a:xfrm>
        </p:spPr>
        <p:txBody>
          <a:bodyPr anchor="b"/>
          <a:lstStyle>
            <a:lvl1pPr marL="0" indent="0">
              <a:buNone/>
              <a:defRPr sz="1604" b="1"/>
            </a:lvl1pPr>
            <a:lvl2pPr marL="305391" indent="0">
              <a:buNone/>
              <a:defRPr sz="1336" b="1"/>
            </a:lvl2pPr>
            <a:lvl3pPr marL="610782" indent="0">
              <a:buNone/>
              <a:defRPr sz="1203" b="1"/>
            </a:lvl3pPr>
            <a:lvl4pPr marL="916173" indent="0">
              <a:buNone/>
              <a:defRPr sz="1069" b="1"/>
            </a:lvl4pPr>
            <a:lvl5pPr marL="1221564" indent="0">
              <a:buNone/>
              <a:defRPr sz="1069" b="1"/>
            </a:lvl5pPr>
            <a:lvl6pPr marL="1526954" indent="0">
              <a:buNone/>
              <a:defRPr sz="1069" b="1"/>
            </a:lvl6pPr>
            <a:lvl7pPr marL="1832346" indent="0">
              <a:buNone/>
              <a:defRPr sz="1069" b="1"/>
            </a:lvl7pPr>
            <a:lvl8pPr marL="2137736" indent="0">
              <a:buNone/>
              <a:defRPr sz="1069" b="1"/>
            </a:lvl8pPr>
            <a:lvl9pPr marL="2443126" indent="0">
              <a:buNone/>
              <a:defRPr sz="10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81" y="2188147"/>
            <a:ext cx="4170776" cy="3975402"/>
          </a:xfrm>
        </p:spPr>
        <p:txBody>
          <a:bodyPr/>
          <a:lstStyle>
            <a:lvl1pPr>
              <a:defRPr sz="1604"/>
            </a:lvl1pPr>
            <a:lvl2pPr>
              <a:defRPr sz="1336"/>
            </a:lvl2pPr>
            <a:lvl3pPr>
              <a:defRPr sz="1203"/>
            </a:lvl3pPr>
            <a:lvl4pPr>
              <a:defRPr sz="1069"/>
            </a:lvl4pPr>
            <a:lvl5pPr>
              <a:defRPr sz="1069"/>
            </a:lvl5pPr>
            <a:lvl6pPr>
              <a:defRPr sz="1069"/>
            </a:lvl6pPr>
            <a:lvl7pPr>
              <a:defRPr sz="1069"/>
            </a:lvl7pPr>
            <a:lvl8pPr>
              <a:defRPr sz="1069"/>
            </a:lvl8pPr>
            <a:lvl9pPr>
              <a:defRPr sz="10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5165" y="1544483"/>
            <a:ext cx="4172414" cy="643667"/>
          </a:xfrm>
        </p:spPr>
        <p:txBody>
          <a:bodyPr anchor="b"/>
          <a:lstStyle>
            <a:lvl1pPr marL="0" indent="0">
              <a:buNone/>
              <a:defRPr sz="1604" b="1"/>
            </a:lvl1pPr>
            <a:lvl2pPr marL="305391" indent="0">
              <a:buNone/>
              <a:defRPr sz="1336" b="1"/>
            </a:lvl2pPr>
            <a:lvl3pPr marL="610782" indent="0">
              <a:buNone/>
              <a:defRPr sz="1203" b="1"/>
            </a:lvl3pPr>
            <a:lvl4pPr marL="916173" indent="0">
              <a:buNone/>
              <a:defRPr sz="1069" b="1"/>
            </a:lvl4pPr>
            <a:lvl5pPr marL="1221564" indent="0">
              <a:buNone/>
              <a:defRPr sz="1069" b="1"/>
            </a:lvl5pPr>
            <a:lvl6pPr marL="1526954" indent="0">
              <a:buNone/>
              <a:defRPr sz="1069" b="1"/>
            </a:lvl6pPr>
            <a:lvl7pPr marL="1832346" indent="0">
              <a:buNone/>
              <a:defRPr sz="1069" b="1"/>
            </a:lvl7pPr>
            <a:lvl8pPr marL="2137736" indent="0">
              <a:buNone/>
              <a:defRPr sz="1069" b="1"/>
            </a:lvl8pPr>
            <a:lvl9pPr marL="2443126" indent="0">
              <a:buNone/>
              <a:defRPr sz="10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5165" y="2188147"/>
            <a:ext cx="4172414" cy="3975402"/>
          </a:xfrm>
        </p:spPr>
        <p:txBody>
          <a:bodyPr/>
          <a:lstStyle>
            <a:lvl1pPr>
              <a:defRPr sz="1604"/>
            </a:lvl1pPr>
            <a:lvl2pPr>
              <a:defRPr sz="1336"/>
            </a:lvl2pPr>
            <a:lvl3pPr>
              <a:defRPr sz="1203"/>
            </a:lvl3pPr>
            <a:lvl4pPr>
              <a:defRPr sz="1069"/>
            </a:lvl4pPr>
            <a:lvl5pPr>
              <a:defRPr sz="1069"/>
            </a:lvl5pPr>
            <a:lvl6pPr>
              <a:defRPr sz="1069"/>
            </a:lvl6pPr>
            <a:lvl7pPr>
              <a:defRPr sz="1069"/>
            </a:lvl7pPr>
            <a:lvl8pPr>
              <a:defRPr sz="1069"/>
            </a:lvl8pPr>
            <a:lvl9pPr>
              <a:defRPr sz="10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80C50-237D-43E2-BE20-B82D9EDD5FB1}" type="datetimeFigureOut">
              <a:rPr lang="en-US"/>
              <a:pPr/>
              <a:t>1/16/2023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41D87-E264-4A13-9D0F-BDDD562381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34220-4B6C-4901-8F49-D62BEF35A4B6}" type="datetimeFigureOut">
              <a:rPr lang="en-US"/>
              <a:pPr/>
              <a:t>1/16/2023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EE9A53-3CA8-49B4-A862-539CBC93E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C9D6F-4D73-4785-9DE0-E53181C12C9F}" type="datetimeFigureOut">
              <a:rPr lang="en-US"/>
              <a:pPr/>
              <a:t>1/16/2023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37665-58C9-43F4-BDE4-939FFE258F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78" y="274718"/>
            <a:ext cx="3105550" cy="1169142"/>
          </a:xfrm>
        </p:spPr>
        <p:txBody>
          <a:bodyPr anchor="b"/>
          <a:lstStyle>
            <a:lvl1pPr algn="l">
              <a:defRPr sz="133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609" y="274719"/>
            <a:ext cx="5276974" cy="5888834"/>
          </a:xfrm>
        </p:spPr>
        <p:txBody>
          <a:bodyPr/>
          <a:lstStyle>
            <a:lvl1pPr>
              <a:defRPr sz="2138"/>
            </a:lvl1pPr>
            <a:lvl2pPr>
              <a:defRPr sz="1871"/>
            </a:lvl2pPr>
            <a:lvl3pPr>
              <a:defRPr sz="1604"/>
            </a:lvl3pPr>
            <a:lvl4pPr>
              <a:defRPr sz="1336"/>
            </a:lvl4pPr>
            <a:lvl5pPr>
              <a:defRPr sz="1336"/>
            </a:lvl5pPr>
            <a:lvl6pPr>
              <a:defRPr sz="1336"/>
            </a:lvl6pPr>
            <a:lvl7pPr>
              <a:defRPr sz="1336"/>
            </a:lvl7pPr>
            <a:lvl8pPr>
              <a:defRPr sz="1336"/>
            </a:lvl8pPr>
            <a:lvl9pPr>
              <a:defRPr sz="13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978" y="1443861"/>
            <a:ext cx="3105550" cy="4719692"/>
          </a:xfrm>
        </p:spPr>
        <p:txBody>
          <a:bodyPr/>
          <a:lstStyle>
            <a:lvl1pPr marL="0" indent="0">
              <a:buNone/>
              <a:defRPr sz="936"/>
            </a:lvl1pPr>
            <a:lvl2pPr marL="305391" indent="0">
              <a:buNone/>
              <a:defRPr sz="802"/>
            </a:lvl2pPr>
            <a:lvl3pPr marL="610782" indent="0">
              <a:buNone/>
              <a:defRPr sz="668"/>
            </a:lvl3pPr>
            <a:lvl4pPr marL="916173" indent="0">
              <a:buNone/>
              <a:defRPr sz="602"/>
            </a:lvl4pPr>
            <a:lvl5pPr marL="1221564" indent="0">
              <a:buNone/>
              <a:defRPr sz="602"/>
            </a:lvl5pPr>
            <a:lvl6pPr marL="1526954" indent="0">
              <a:buNone/>
              <a:defRPr sz="602"/>
            </a:lvl6pPr>
            <a:lvl7pPr marL="1832346" indent="0">
              <a:buNone/>
              <a:defRPr sz="602"/>
            </a:lvl7pPr>
            <a:lvl8pPr marL="2137736" indent="0">
              <a:buNone/>
              <a:defRPr sz="602"/>
            </a:lvl8pPr>
            <a:lvl9pPr marL="2443126" indent="0">
              <a:buNone/>
              <a:defRPr sz="6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FB270-EE8B-4EDA-A339-794133F4D641}" type="datetimeFigureOut">
              <a:rPr lang="en-US"/>
              <a:pPr/>
              <a:t>1/16/2023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BFFF1-D05A-4857-A345-84C2A8AC8E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222" y="4829897"/>
            <a:ext cx="5663733" cy="570197"/>
          </a:xfrm>
        </p:spPr>
        <p:txBody>
          <a:bodyPr anchor="b"/>
          <a:lstStyle>
            <a:lvl1pPr algn="l">
              <a:defRPr sz="133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50222" y="616515"/>
            <a:ext cx="5663733" cy="4139912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2138"/>
            </a:lvl1pPr>
            <a:lvl2pPr marL="305391" indent="0">
              <a:buNone/>
              <a:defRPr sz="1871"/>
            </a:lvl2pPr>
            <a:lvl3pPr marL="610782" indent="0">
              <a:buNone/>
              <a:defRPr sz="1604"/>
            </a:lvl3pPr>
            <a:lvl4pPr marL="916173" indent="0">
              <a:buNone/>
              <a:defRPr sz="1336"/>
            </a:lvl4pPr>
            <a:lvl5pPr marL="1221564" indent="0">
              <a:buNone/>
              <a:defRPr sz="1336"/>
            </a:lvl5pPr>
            <a:lvl6pPr marL="1526954" indent="0">
              <a:buNone/>
              <a:defRPr sz="1336"/>
            </a:lvl6pPr>
            <a:lvl7pPr marL="1832346" indent="0">
              <a:buNone/>
              <a:defRPr sz="1336"/>
            </a:lvl7pPr>
            <a:lvl8pPr marL="2137736" indent="0">
              <a:buNone/>
              <a:defRPr sz="1336"/>
            </a:lvl8pPr>
            <a:lvl9pPr marL="2443126" indent="0">
              <a:buNone/>
              <a:defRPr sz="1336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50222" y="5400096"/>
            <a:ext cx="5663733" cy="809774"/>
          </a:xfrm>
        </p:spPr>
        <p:txBody>
          <a:bodyPr/>
          <a:lstStyle>
            <a:lvl1pPr marL="0" indent="0">
              <a:buNone/>
              <a:defRPr sz="936"/>
            </a:lvl1pPr>
            <a:lvl2pPr marL="305391" indent="0">
              <a:buNone/>
              <a:defRPr sz="802"/>
            </a:lvl2pPr>
            <a:lvl3pPr marL="610782" indent="0">
              <a:buNone/>
              <a:defRPr sz="668"/>
            </a:lvl3pPr>
            <a:lvl4pPr marL="916173" indent="0">
              <a:buNone/>
              <a:defRPr sz="602"/>
            </a:lvl4pPr>
            <a:lvl5pPr marL="1221564" indent="0">
              <a:buNone/>
              <a:defRPr sz="602"/>
            </a:lvl5pPr>
            <a:lvl6pPr marL="1526954" indent="0">
              <a:buNone/>
              <a:defRPr sz="602"/>
            </a:lvl6pPr>
            <a:lvl7pPr marL="1832346" indent="0">
              <a:buNone/>
              <a:defRPr sz="602"/>
            </a:lvl7pPr>
            <a:lvl8pPr marL="2137736" indent="0">
              <a:buNone/>
              <a:defRPr sz="602"/>
            </a:lvl8pPr>
            <a:lvl9pPr marL="2443126" indent="0">
              <a:buNone/>
              <a:defRPr sz="6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1DDDD-2777-4520-8B89-80052EC6AD2C}" type="datetimeFigureOut">
              <a:rPr lang="en-US"/>
              <a:pPr/>
              <a:t>1/16/2023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799255-AF7E-49D9-980C-866B9D299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5347" y="304264"/>
            <a:ext cx="9627472" cy="126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5347" y="1770485"/>
            <a:ext cx="9627472" cy="500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535346" y="7035216"/>
            <a:ext cx="2495364" cy="40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>
              <a:defRPr sz="868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865D870-D5F0-4BF3-9755-593D34C471A3}" type="datetimeFigureOut">
              <a:rPr lang="en-US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655644" y="7035216"/>
            <a:ext cx="3386877" cy="40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ctr">
              <a:defRPr sz="868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67455" y="7035216"/>
            <a:ext cx="2495364" cy="40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>
              <a:defRPr sz="868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FC69E40-59E0-4277-B53D-07F26471D7E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0767" rtl="0" eaLnBrk="0" fontAlgn="base" hangingPunct="0">
        <a:spcBef>
          <a:spcPct val="0"/>
        </a:spcBef>
        <a:spcAft>
          <a:spcPct val="0"/>
        </a:spcAft>
        <a:defRPr sz="3274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0767" rtl="0" eaLnBrk="0" fontAlgn="base" hangingPunct="0">
        <a:spcBef>
          <a:spcPct val="0"/>
        </a:spcBef>
        <a:spcAft>
          <a:spcPct val="0"/>
        </a:spcAft>
        <a:defRPr sz="3274">
          <a:solidFill>
            <a:schemeClr val="tx1"/>
          </a:solidFill>
          <a:latin typeface="Calibri" pitchFamily="34" charset="0"/>
        </a:defRPr>
      </a:lvl2pPr>
      <a:lvl3pPr algn="ctr" defTabSz="680767" rtl="0" eaLnBrk="0" fontAlgn="base" hangingPunct="0">
        <a:spcBef>
          <a:spcPct val="0"/>
        </a:spcBef>
        <a:spcAft>
          <a:spcPct val="0"/>
        </a:spcAft>
        <a:defRPr sz="3274">
          <a:solidFill>
            <a:schemeClr val="tx1"/>
          </a:solidFill>
          <a:latin typeface="Calibri" pitchFamily="34" charset="0"/>
        </a:defRPr>
      </a:lvl3pPr>
      <a:lvl4pPr algn="ctr" defTabSz="680767" rtl="0" eaLnBrk="0" fontAlgn="base" hangingPunct="0">
        <a:spcBef>
          <a:spcPct val="0"/>
        </a:spcBef>
        <a:spcAft>
          <a:spcPct val="0"/>
        </a:spcAft>
        <a:defRPr sz="3274">
          <a:solidFill>
            <a:schemeClr val="tx1"/>
          </a:solidFill>
          <a:latin typeface="Calibri" pitchFamily="34" charset="0"/>
        </a:defRPr>
      </a:lvl4pPr>
      <a:lvl5pPr algn="ctr" defTabSz="680767" rtl="0" eaLnBrk="0" fontAlgn="base" hangingPunct="0">
        <a:spcBef>
          <a:spcPct val="0"/>
        </a:spcBef>
        <a:spcAft>
          <a:spcPct val="0"/>
        </a:spcAft>
        <a:defRPr sz="3274">
          <a:solidFill>
            <a:schemeClr val="tx1"/>
          </a:solidFill>
          <a:latin typeface="Calibri" pitchFamily="34" charset="0"/>
        </a:defRPr>
      </a:lvl5pPr>
      <a:lvl6pPr marL="305391" algn="ctr" rtl="0" fontAlgn="base">
        <a:spcBef>
          <a:spcPct val="0"/>
        </a:spcBef>
        <a:spcAft>
          <a:spcPct val="0"/>
        </a:spcAft>
        <a:defRPr sz="2939">
          <a:solidFill>
            <a:schemeClr val="tx1"/>
          </a:solidFill>
          <a:latin typeface="Calibri" pitchFamily="34" charset="0"/>
        </a:defRPr>
      </a:lvl6pPr>
      <a:lvl7pPr marL="610782" algn="ctr" rtl="0" fontAlgn="base">
        <a:spcBef>
          <a:spcPct val="0"/>
        </a:spcBef>
        <a:spcAft>
          <a:spcPct val="0"/>
        </a:spcAft>
        <a:defRPr sz="2939">
          <a:solidFill>
            <a:schemeClr val="tx1"/>
          </a:solidFill>
          <a:latin typeface="Calibri" pitchFamily="34" charset="0"/>
        </a:defRPr>
      </a:lvl7pPr>
      <a:lvl8pPr marL="916173" algn="ctr" rtl="0" fontAlgn="base">
        <a:spcBef>
          <a:spcPct val="0"/>
        </a:spcBef>
        <a:spcAft>
          <a:spcPct val="0"/>
        </a:spcAft>
        <a:defRPr sz="2939">
          <a:solidFill>
            <a:schemeClr val="tx1"/>
          </a:solidFill>
          <a:latin typeface="Calibri" pitchFamily="34" charset="0"/>
        </a:defRPr>
      </a:lvl8pPr>
      <a:lvl9pPr marL="1221564" algn="ctr" rtl="0" fontAlgn="base">
        <a:spcBef>
          <a:spcPct val="0"/>
        </a:spcBef>
        <a:spcAft>
          <a:spcPct val="0"/>
        </a:spcAft>
        <a:defRPr sz="2939">
          <a:solidFill>
            <a:schemeClr val="tx1"/>
          </a:solidFill>
          <a:latin typeface="Calibri" pitchFamily="34" charset="0"/>
        </a:defRPr>
      </a:lvl9pPr>
    </p:titleStyle>
    <p:bodyStyle>
      <a:lvl1pPr marL="255553" indent="-255553" algn="l" defTabSz="68076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5" kern="1200">
          <a:solidFill>
            <a:schemeClr val="tx1"/>
          </a:solidFill>
          <a:latin typeface="+mn-lt"/>
          <a:ea typeface="+mn-ea"/>
          <a:cs typeface="+mn-cs"/>
        </a:defRPr>
      </a:lvl1pPr>
      <a:lvl2pPr marL="552461" indent="-212078" algn="l" defTabSz="68076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71" kern="1200">
          <a:solidFill>
            <a:schemeClr val="tx1"/>
          </a:solidFill>
          <a:latin typeface="+mn-lt"/>
          <a:ea typeface="+mn-ea"/>
          <a:cs typeface="+mn-cs"/>
        </a:defRPr>
      </a:lvl2pPr>
      <a:lvl3pPr marL="850429" indent="-169661" algn="l" defTabSz="68076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3" kern="1200">
          <a:solidFill>
            <a:schemeClr val="tx1"/>
          </a:solidFill>
          <a:latin typeface="+mn-lt"/>
          <a:ea typeface="+mn-ea"/>
          <a:cs typeface="+mn-cs"/>
        </a:defRPr>
      </a:lvl3pPr>
      <a:lvl4pPr marL="1190813" indent="-169661" algn="l" defTabSz="68076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70" kern="1200">
          <a:solidFill>
            <a:schemeClr val="tx1"/>
          </a:solidFill>
          <a:latin typeface="+mn-lt"/>
          <a:ea typeface="+mn-ea"/>
          <a:cs typeface="+mn-cs"/>
        </a:defRPr>
      </a:lvl4pPr>
      <a:lvl5pPr marL="1531196" indent="-169661" algn="l" defTabSz="680767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70" kern="1200">
          <a:solidFill>
            <a:schemeClr val="tx1"/>
          </a:solidFill>
          <a:latin typeface="+mn-lt"/>
          <a:ea typeface="+mn-ea"/>
          <a:cs typeface="+mn-cs"/>
        </a:defRPr>
      </a:lvl5pPr>
      <a:lvl6pPr marL="1679650" indent="-152696" algn="l" defTabSz="610782" rtl="0" eaLnBrk="1" latinLnBrk="0" hangingPunct="1">
        <a:spcBef>
          <a:spcPct val="20000"/>
        </a:spcBef>
        <a:buFont typeface="Arial" pitchFamily="34" charset="0"/>
        <a:buChar char="•"/>
        <a:defRPr sz="1336" kern="1200">
          <a:solidFill>
            <a:schemeClr val="tx1"/>
          </a:solidFill>
          <a:latin typeface="+mn-lt"/>
          <a:ea typeface="+mn-ea"/>
          <a:cs typeface="+mn-cs"/>
        </a:defRPr>
      </a:lvl6pPr>
      <a:lvl7pPr marL="1985040" indent="-152696" algn="l" defTabSz="610782" rtl="0" eaLnBrk="1" latinLnBrk="0" hangingPunct="1">
        <a:spcBef>
          <a:spcPct val="20000"/>
        </a:spcBef>
        <a:buFont typeface="Arial" pitchFamily="34" charset="0"/>
        <a:buChar char="•"/>
        <a:defRPr sz="1336" kern="1200">
          <a:solidFill>
            <a:schemeClr val="tx1"/>
          </a:solidFill>
          <a:latin typeface="+mn-lt"/>
          <a:ea typeface="+mn-ea"/>
          <a:cs typeface="+mn-cs"/>
        </a:defRPr>
      </a:lvl7pPr>
      <a:lvl8pPr marL="2290432" indent="-152696" algn="l" defTabSz="610782" rtl="0" eaLnBrk="1" latinLnBrk="0" hangingPunct="1">
        <a:spcBef>
          <a:spcPct val="20000"/>
        </a:spcBef>
        <a:buFont typeface="Arial" pitchFamily="34" charset="0"/>
        <a:buChar char="•"/>
        <a:defRPr sz="1336" kern="1200">
          <a:solidFill>
            <a:schemeClr val="tx1"/>
          </a:solidFill>
          <a:latin typeface="+mn-lt"/>
          <a:ea typeface="+mn-ea"/>
          <a:cs typeface="+mn-cs"/>
        </a:defRPr>
      </a:lvl8pPr>
      <a:lvl9pPr marL="2595822" indent="-152696" algn="l" defTabSz="610782" rtl="0" eaLnBrk="1" latinLnBrk="0" hangingPunct="1">
        <a:spcBef>
          <a:spcPct val="20000"/>
        </a:spcBef>
        <a:buFont typeface="Arial" pitchFamily="34" charset="0"/>
        <a:buChar char="•"/>
        <a:defRPr sz="13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0782" rtl="0" eaLnBrk="1" latinLnBrk="0" hangingPunct="1">
        <a:defRPr sz="1203" kern="1200">
          <a:solidFill>
            <a:schemeClr val="tx1"/>
          </a:solidFill>
          <a:latin typeface="+mn-lt"/>
          <a:ea typeface="+mn-ea"/>
          <a:cs typeface="+mn-cs"/>
        </a:defRPr>
      </a:lvl1pPr>
      <a:lvl2pPr marL="305391" algn="l" defTabSz="610782" rtl="0" eaLnBrk="1" latinLnBrk="0" hangingPunct="1">
        <a:defRPr sz="1203" kern="1200">
          <a:solidFill>
            <a:schemeClr val="tx1"/>
          </a:solidFill>
          <a:latin typeface="+mn-lt"/>
          <a:ea typeface="+mn-ea"/>
          <a:cs typeface="+mn-cs"/>
        </a:defRPr>
      </a:lvl2pPr>
      <a:lvl3pPr marL="610782" algn="l" defTabSz="610782" rtl="0" eaLnBrk="1" latinLnBrk="0" hangingPunct="1">
        <a:defRPr sz="1203" kern="1200">
          <a:solidFill>
            <a:schemeClr val="tx1"/>
          </a:solidFill>
          <a:latin typeface="+mn-lt"/>
          <a:ea typeface="+mn-ea"/>
          <a:cs typeface="+mn-cs"/>
        </a:defRPr>
      </a:lvl3pPr>
      <a:lvl4pPr marL="916173" algn="l" defTabSz="610782" rtl="0" eaLnBrk="1" latinLnBrk="0" hangingPunct="1">
        <a:defRPr sz="1203" kern="1200">
          <a:solidFill>
            <a:schemeClr val="tx1"/>
          </a:solidFill>
          <a:latin typeface="+mn-lt"/>
          <a:ea typeface="+mn-ea"/>
          <a:cs typeface="+mn-cs"/>
        </a:defRPr>
      </a:lvl4pPr>
      <a:lvl5pPr marL="1221564" algn="l" defTabSz="610782" rtl="0" eaLnBrk="1" latinLnBrk="0" hangingPunct="1">
        <a:defRPr sz="1203" kern="1200">
          <a:solidFill>
            <a:schemeClr val="tx1"/>
          </a:solidFill>
          <a:latin typeface="+mn-lt"/>
          <a:ea typeface="+mn-ea"/>
          <a:cs typeface="+mn-cs"/>
        </a:defRPr>
      </a:lvl5pPr>
      <a:lvl6pPr marL="1526954" algn="l" defTabSz="610782" rtl="0" eaLnBrk="1" latinLnBrk="0" hangingPunct="1">
        <a:defRPr sz="1203" kern="1200">
          <a:solidFill>
            <a:schemeClr val="tx1"/>
          </a:solidFill>
          <a:latin typeface="+mn-lt"/>
          <a:ea typeface="+mn-ea"/>
          <a:cs typeface="+mn-cs"/>
        </a:defRPr>
      </a:lvl6pPr>
      <a:lvl7pPr marL="1832346" algn="l" defTabSz="610782" rtl="0" eaLnBrk="1" latinLnBrk="0" hangingPunct="1">
        <a:defRPr sz="1203" kern="1200">
          <a:solidFill>
            <a:schemeClr val="tx1"/>
          </a:solidFill>
          <a:latin typeface="+mn-lt"/>
          <a:ea typeface="+mn-ea"/>
          <a:cs typeface="+mn-cs"/>
        </a:defRPr>
      </a:lvl7pPr>
      <a:lvl8pPr marL="2137736" algn="l" defTabSz="610782" rtl="0" eaLnBrk="1" latinLnBrk="0" hangingPunct="1">
        <a:defRPr sz="1203" kern="1200">
          <a:solidFill>
            <a:schemeClr val="tx1"/>
          </a:solidFill>
          <a:latin typeface="+mn-lt"/>
          <a:ea typeface="+mn-ea"/>
          <a:cs typeface="+mn-cs"/>
        </a:defRPr>
      </a:lvl8pPr>
      <a:lvl9pPr marL="2443126" algn="l" defTabSz="610782" rtl="0" eaLnBrk="1" latinLnBrk="0" hangingPunct="1">
        <a:defRPr sz="12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val 110">
            <a:extLst>
              <a:ext uri="{FF2B5EF4-FFF2-40B4-BE49-F238E27FC236}">
                <a16:creationId xmlns:a16="http://schemas.microsoft.com/office/drawing/2014/main" id="{28D6EAE5-81D4-43FF-947D-EF0DAFD7F7F7}"/>
              </a:ext>
            </a:extLst>
          </p:cNvPr>
          <p:cNvSpPr>
            <a:spLocks noChangeAspect="1"/>
          </p:cNvSpPr>
          <p:nvPr/>
        </p:nvSpPr>
        <p:spPr>
          <a:xfrm>
            <a:off x="2475202" y="1345798"/>
            <a:ext cx="170311" cy="170351"/>
          </a:xfrm>
          <a:prstGeom prst="ellipse">
            <a:avLst/>
          </a:prstGeom>
          <a:solidFill>
            <a:srgbClr val="E6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7" dirty="0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65D69C5D-00E4-4017-BB92-962942F276A3}"/>
              </a:ext>
            </a:extLst>
          </p:cNvPr>
          <p:cNvSpPr>
            <a:spLocks noChangeAspect="1"/>
          </p:cNvSpPr>
          <p:nvPr/>
        </p:nvSpPr>
        <p:spPr>
          <a:xfrm>
            <a:off x="7863969" y="1328565"/>
            <a:ext cx="170311" cy="170351"/>
          </a:xfrm>
          <a:prstGeom prst="ellipse">
            <a:avLst/>
          </a:prstGeom>
          <a:solidFill>
            <a:srgbClr val="E6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7" dirty="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2B3B8B62-489E-4F19-96DC-130E0B78B4CB}"/>
              </a:ext>
            </a:extLst>
          </p:cNvPr>
          <p:cNvSpPr>
            <a:spLocks noChangeAspect="1"/>
          </p:cNvSpPr>
          <p:nvPr/>
        </p:nvSpPr>
        <p:spPr>
          <a:xfrm>
            <a:off x="31188" y="238924"/>
            <a:ext cx="2163465" cy="216397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1" dirty="0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5DE99427-44B8-4D7A-9C3A-D536F6E5B3B4}"/>
              </a:ext>
            </a:extLst>
          </p:cNvPr>
          <p:cNvSpPr>
            <a:spLocks noChangeAspect="1"/>
          </p:cNvSpPr>
          <p:nvPr/>
        </p:nvSpPr>
        <p:spPr>
          <a:xfrm>
            <a:off x="5585048" y="358350"/>
            <a:ext cx="1856260" cy="185669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1"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96745F49-C165-4ECB-98AF-E5CA26A76118}"/>
              </a:ext>
            </a:extLst>
          </p:cNvPr>
          <p:cNvSpPr>
            <a:spLocks noChangeAspect="1"/>
          </p:cNvSpPr>
          <p:nvPr/>
        </p:nvSpPr>
        <p:spPr>
          <a:xfrm>
            <a:off x="6266177" y="5347920"/>
            <a:ext cx="247001" cy="24705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1" dirty="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65B51518-7AC4-4BD7-A822-60AEB0C20EC5}"/>
              </a:ext>
            </a:extLst>
          </p:cNvPr>
          <p:cNvSpPr>
            <a:spLocks noChangeAspect="1"/>
          </p:cNvSpPr>
          <p:nvPr/>
        </p:nvSpPr>
        <p:spPr>
          <a:xfrm>
            <a:off x="859691" y="5356862"/>
            <a:ext cx="247001" cy="24705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1" dirty="0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6FD1A33-ABDC-46AA-BB86-299A5D2FF80D}"/>
              </a:ext>
            </a:extLst>
          </p:cNvPr>
          <p:cNvSpPr>
            <a:spLocks noChangeAspect="1"/>
          </p:cNvSpPr>
          <p:nvPr/>
        </p:nvSpPr>
        <p:spPr>
          <a:xfrm>
            <a:off x="8248408" y="6233319"/>
            <a:ext cx="97881" cy="97904"/>
          </a:xfrm>
          <a:prstGeom prst="ellipse">
            <a:avLst/>
          </a:prstGeom>
          <a:solidFill>
            <a:srgbClr val="E6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7" dirty="0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0978190F-74BA-46AA-B9B4-717EBCF52749}"/>
              </a:ext>
            </a:extLst>
          </p:cNvPr>
          <p:cNvSpPr>
            <a:spLocks noChangeAspect="1"/>
          </p:cNvSpPr>
          <p:nvPr/>
        </p:nvSpPr>
        <p:spPr>
          <a:xfrm>
            <a:off x="2840741" y="6233319"/>
            <a:ext cx="97881" cy="97904"/>
          </a:xfrm>
          <a:prstGeom prst="ellipse">
            <a:avLst/>
          </a:prstGeom>
          <a:solidFill>
            <a:srgbClr val="E6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7" dirty="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20DC609A-6CAA-4581-8AB4-BC1798611732}"/>
              </a:ext>
            </a:extLst>
          </p:cNvPr>
          <p:cNvSpPr>
            <a:spLocks noChangeAspect="1"/>
          </p:cNvSpPr>
          <p:nvPr/>
        </p:nvSpPr>
        <p:spPr>
          <a:xfrm>
            <a:off x="10120360" y="4744658"/>
            <a:ext cx="327443" cy="327520"/>
          </a:xfrm>
          <a:prstGeom prst="ellipse">
            <a:avLst/>
          </a:prstGeom>
          <a:solidFill>
            <a:srgbClr val="E6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7" dirty="0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9D572D97-B7A8-47BC-8E74-C87F619E0229}"/>
              </a:ext>
            </a:extLst>
          </p:cNvPr>
          <p:cNvSpPr>
            <a:spLocks noChangeAspect="1"/>
          </p:cNvSpPr>
          <p:nvPr/>
        </p:nvSpPr>
        <p:spPr>
          <a:xfrm>
            <a:off x="4715564" y="4727616"/>
            <a:ext cx="327443" cy="327520"/>
          </a:xfrm>
          <a:prstGeom prst="ellipse">
            <a:avLst/>
          </a:prstGeom>
          <a:solidFill>
            <a:srgbClr val="E6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7" dirty="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A78067BD-28FD-4EA4-B7CC-AEDC92109019}"/>
              </a:ext>
            </a:extLst>
          </p:cNvPr>
          <p:cNvSpPr>
            <a:spLocks noChangeAspect="1"/>
          </p:cNvSpPr>
          <p:nvPr/>
        </p:nvSpPr>
        <p:spPr>
          <a:xfrm>
            <a:off x="6350514" y="1589413"/>
            <a:ext cx="3896829" cy="389774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40" dirty="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BF15C345-E156-491D-8DEA-2AAF0DE19BAD}"/>
              </a:ext>
            </a:extLst>
          </p:cNvPr>
          <p:cNvSpPr>
            <a:spLocks noChangeAspect="1"/>
          </p:cNvSpPr>
          <p:nvPr/>
        </p:nvSpPr>
        <p:spPr>
          <a:xfrm>
            <a:off x="921284" y="1577615"/>
            <a:ext cx="3896829" cy="389774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40" dirty="0"/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18D2B7BE-41DE-4CEC-8BDF-8618A8ED8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6524" y="5419211"/>
            <a:ext cx="3060743" cy="37765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271D6B13-8DB6-4B27-9C38-4142DE4CB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373" y="5487157"/>
            <a:ext cx="3060743" cy="37765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2A8A00D5-040A-4BBC-871C-7E50CAA308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4676" y="323038"/>
            <a:ext cx="3009406" cy="81042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227B1B6B-FBF8-4132-B167-A91A091D41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2822" y="954856"/>
            <a:ext cx="1515026" cy="49667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F1398B5-2CF6-48C1-BB0E-FD87C5257E2B}"/>
              </a:ext>
            </a:extLst>
          </p:cNvPr>
          <p:cNvSpPr/>
          <p:nvPr/>
        </p:nvSpPr>
        <p:spPr>
          <a:xfrm>
            <a:off x="624681" y="1142718"/>
            <a:ext cx="967827" cy="514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510"/>
              </a:lnSpc>
            </a:pPr>
            <a:r>
              <a:rPr lang="zh-TW" altLang="en-US" sz="2800" b="1" u="none" dirty="0">
                <a:latin typeface="DFKai-SB" panose="03000509000000000000" pitchFamily="65" charset="-120"/>
                <a:ea typeface="DFKai-SB" panose="03000509000000000000" pitchFamily="65" charset="-120"/>
              </a:rPr>
              <a:t>三月</a:t>
            </a:r>
            <a:endParaRPr lang="en-US" sz="2800" b="1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0DF2C96-1DED-402C-B149-F4777E5DE306}"/>
              </a:ext>
            </a:extLst>
          </p:cNvPr>
          <p:cNvCxnSpPr>
            <a:cxnSpLocks/>
          </p:cNvCxnSpPr>
          <p:nvPr/>
        </p:nvCxnSpPr>
        <p:spPr>
          <a:xfrm>
            <a:off x="769544" y="1715599"/>
            <a:ext cx="668635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115D1-E7EB-41D3-8D4D-0DEFDC1C8406}"/>
              </a:ext>
            </a:extLst>
          </p:cNvPr>
          <p:cNvSpPr/>
          <p:nvPr/>
        </p:nvSpPr>
        <p:spPr>
          <a:xfrm>
            <a:off x="1284557" y="6352837"/>
            <a:ext cx="31998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400" b="0" i="0" u="none" dirty="0">
                <a:solidFill>
                  <a:srgbClr val="222222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台北基督之家</a:t>
            </a:r>
            <a:endParaRPr lang="en-US" altLang="zh-TW" sz="1400" b="0" i="0" u="none" dirty="0">
              <a:solidFill>
                <a:srgbClr val="222222"/>
              </a:solidFill>
              <a:effectLst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zh-TW" altLang="en-US" sz="1400" u="none" dirty="0">
                <a:solidFill>
                  <a:srgbClr val="22222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台北市中正區杭州南路一段</a:t>
            </a:r>
            <a:r>
              <a:rPr lang="en-US" altLang="zh-TW" sz="1400" u="none" dirty="0">
                <a:solidFill>
                  <a:srgbClr val="22222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15</a:t>
            </a:r>
            <a:r>
              <a:rPr lang="zh-TW" altLang="en-US" sz="1400" u="none" dirty="0">
                <a:solidFill>
                  <a:srgbClr val="22222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之</a:t>
            </a:r>
            <a:r>
              <a:rPr lang="en-US" altLang="zh-TW" sz="1400" u="none" dirty="0">
                <a:solidFill>
                  <a:srgbClr val="22222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</a:t>
            </a:r>
            <a:r>
              <a:rPr lang="zh-TW" altLang="en-US" sz="1400" u="none" dirty="0">
                <a:solidFill>
                  <a:srgbClr val="22222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號</a:t>
            </a:r>
            <a:r>
              <a:rPr lang="en-US" altLang="zh-TW" sz="1400" u="none" dirty="0">
                <a:solidFill>
                  <a:srgbClr val="22222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B1</a:t>
            </a:r>
          </a:p>
          <a:p>
            <a:pPr algn="ctr"/>
            <a:r>
              <a:rPr lang="en-US" sz="1400" u="none" dirty="0">
                <a:solidFill>
                  <a:srgbClr val="22222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(02)2341-4322x606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1A7B05-40FB-47F2-86EA-6D970682756F}"/>
              </a:ext>
            </a:extLst>
          </p:cNvPr>
          <p:cNvSpPr/>
          <p:nvPr/>
        </p:nvSpPr>
        <p:spPr>
          <a:xfrm>
            <a:off x="657180" y="1750905"/>
            <a:ext cx="891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u="none" dirty="0">
                <a:latin typeface="Myriad Pro" panose="020B0503030403020204" pitchFamily="34" charset="0"/>
              </a:rPr>
              <a:t>7:00</a:t>
            </a:r>
            <a:r>
              <a:rPr lang="en-US" sz="1100" b="1" u="none" dirty="0">
                <a:latin typeface="Myriad Pro" panose="020B0503030403020204" pitchFamily="34" charset="0"/>
              </a:rPr>
              <a:t>P</a:t>
            </a:r>
            <a:endParaRPr lang="en-US" sz="2400" b="1" u="none" dirty="0">
              <a:latin typeface="Myriad Pro" panose="020B0503030403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0EEE52-29B1-43CE-9C31-4058A5C1D31F}"/>
              </a:ext>
            </a:extLst>
          </p:cNvPr>
          <p:cNvSpPr/>
          <p:nvPr/>
        </p:nvSpPr>
        <p:spPr>
          <a:xfrm>
            <a:off x="679642" y="821472"/>
            <a:ext cx="877163" cy="579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510"/>
              </a:lnSpc>
            </a:pPr>
            <a:r>
              <a:rPr lang="en-US" sz="4855" b="1" u="none" dirty="0">
                <a:latin typeface="Myriad Pro" panose="020B0503030403020204" pitchFamily="34" charset="0"/>
              </a:rPr>
              <a:t>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9EDD4D-520B-46BB-BC4B-8CBECA2F0691}"/>
              </a:ext>
            </a:extLst>
          </p:cNvPr>
          <p:cNvSpPr/>
          <p:nvPr/>
        </p:nvSpPr>
        <p:spPr>
          <a:xfrm>
            <a:off x="728962" y="30728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周六</a:t>
            </a:r>
            <a:endParaRPr lang="en-US" sz="2400" u="none" dirty="0"/>
          </a:p>
        </p:txBody>
      </p:sp>
      <p:pic>
        <p:nvPicPr>
          <p:cNvPr id="2058" name="Picture 2057">
            <a:extLst>
              <a:ext uri="{FF2B5EF4-FFF2-40B4-BE49-F238E27FC236}">
                <a16:creationId xmlns:a16="http://schemas.microsoft.com/office/drawing/2014/main" id="{84829F41-C987-4C1C-9BBF-36733D5052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9" y="6441345"/>
            <a:ext cx="1146481" cy="1161443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2F1E2698-5CAE-4616-B67C-DC1227AA9B1F}"/>
              </a:ext>
            </a:extLst>
          </p:cNvPr>
          <p:cNvSpPr/>
          <p:nvPr/>
        </p:nvSpPr>
        <p:spPr>
          <a:xfrm>
            <a:off x="6029477" y="1142718"/>
            <a:ext cx="967827" cy="514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510"/>
              </a:lnSpc>
            </a:pPr>
            <a:r>
              <a:rPr lang="zh-TW" altLang="en-US" sz="2800" b="1" u="none" dirty="0">
                <a:latin typeface="DFKai-SB" panose="03000509000000000000" pitchFamily="65" charset="-120"/>
                <a:ea typeface="DFKai-SB" panose="03000509000000000000" pitchFamily="65" charset="-120"/>
              </a:rPr>
              <a:t>三月</a:t>
            </a:r>
            <a:endParaRPr lang="en-US" sz="2800" b="1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8447557-750E-4FA3-B759-C4698D424C11}"/>
              </a:ext>
            </a:extLst>
          </p:cNvPr>
          <p:cNvCxnSpPr>
            <a:cxnSpLocks/>
          </p:cNvCxnSpPr>
          <p:nvPr/>
        </p:nvCxnSpPr>
        <p:spPr>
          <a:xfrm>
            <a:off x="6174340" y="1725124"/>
            <a:ext cx="668635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62B56BE6-44A8-45F8-969A-900BC60B9F69}"/>
              </a:ext>
            </a:extLst>
          </p:cNvPr>
          <p:cNvSpPr/>
          <p:nvPr/>
        </p:nvSpPr>
        <p:spPr>
          <a:xfrm>
            <a:off x="6689353" y="6352837"/>
            <a:ext cx="31998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400" b="0" i="0" u="none" dirty="0">
                <a:solidFill>
                  <a:srgbClr val="222222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台北基督之家</a:t>
            </a:r>
            <a:endParaRPr lang="en-US" altLang="zh-TW" sz="1400" b="0" i="0" u="none" dirty="0">
              <a:solidFill>
                <a:srgbClr val="222222"/>
              </a:solidFill>
              <a:effectLst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zh-TW" altLang="en-US" sz="1400" u="none" dirty="0">
                <a:solidFill>
                  <a:srgbClr val="22222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台北市中正區杭州南路一段</a:t>
            </a:r>
            <a:r>
              <a:rPr lang="en-US" altLang="zh-TW" sz="1400" u="none" dirty="0">
                <a:solidFill>
                  <a:srgbClr val="22222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15</a:t>
            </a:r>
            <a:r>
              <a:rPr lang="zh-TW" altLang="en-US" sz="1400" u="none" dirty="0">
                <a:solidFill>
                  <a:srgbClr val="22222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之</a:t>
            </a:r>
            <a:r>
              <a:rPr lang="en-US" altLang="zh-TW" sz="1400" u="none" dirty="0">
                <a:solidFill>
                  <a:srgbClr val="22222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</a:t>
            </a:r>
            <a:r>
              <a:rPr lang="zh-TW" altLang="en-US" sz="1400" u="none" dirty="0">
                <a:solidFill>
                  <a:srgbClr val="22222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號</a:t>
            </a:r>
            <a:r>
              <a:rPr lang="en-US" altLang="zh-TW" sz="1400" u="none" dirty="0">
                <a:solidFill>
                  <a:srgbClr val="22222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B1</a:t>
            </a:r>
          </a:p>
          <a:p>
            <a:pPr algn="ctr"/>
            <a:r>
              <a:rPr lang="en-US" sz="1400" u="none" dirty="0">
                <a:solidFill>
                  <a:srgbClr val="22222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(02)2341-4322x606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F2D0035-2DFC-43D4-BDEC-8976701001C4}"/>
              </a:ext>
            </a:extLst>
          </p:cNvPr>
          <p:cNvSpPr/>
          <p:nvPr/>
        </p:nvSpPr>
        <p:spPr>
          <a:xfrm>
            <a:off x="6061976" y="1750905"/>
            <a:ext cx="891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u="none" dirty="0">
                <a:latin typeface="Myriad Pro" panose="020B0503030403020204" pitchFamily="34" charset="0"/>
              </a:rPr>
              <a:t>7:00</a:t>
            </a:r>
            <a:r>
              <a:rPr lang="en-US" sz="1100" b="1" u="none" dirty="0">
                <a:latin typeface="Myriad Pro" panose="020B0503030403020204" pitchFamily="34" charset="0"/>
              </a:rPr>
              <a:t>P</a:t>
            </a:r>
            <a:endParaRPr lang="en-US" sz="2400" b="1" u="none" dirty="0">
              <a:latin typeface="Myriad Pro" panose="020B0503030403020204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3F37F59-5626-417B-8E85-9D1431EAC61C}"/>
              </a:ext>
            </a:extLst>
          </p:cNvPr>
          <p:cNvSpPr/>
          <p:nvPr/>
        </p:nvSpPr>
        <p:spPr>
          <a:xfrm>
            <a:off x="6084438" y="821472"/>
            <a:ext cx="877163" cy="579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510"/>
              </a:lnSpc>
            </a:pPr>
            <a:r>
              <a:rPr lang="en-US" altLang="zh-TW" sz="4855" b="1" u="none" dirty="0">
                <a:latin typeface="Myriad Pro" panose="020B0503030403020204" pitchFamily="34" charset="0"/>
              </a:rPr>
              <a:t>25</a:t>
            </a:r>
            <a:endParaRPr lang="en-US" sz="4855" b="1" u="none" dirty="0">
              <a:latin typeface="Myriad Pro" panose="020B0503030403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3EFC9D4-AC80-4F0F-BAD4-5A3D495B7E21}"/>
              </a:ext>
            </a:extLst>
          </p:cNvPr>
          <p:cNvSpPr/>
          <p:nvPr/>
        </p:nvSpPr>
        <p:spPr>
          <a:xfrm>
            <a:off x="6119330" y="326157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周六</a:t>
            </a:r>
            <a:endParaRPr lang="en-US" sz="2400" u="none" dirty="0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F7275C3C-EBCC-4418-AD99-6A9C0CFD8C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685" y="6441345"/>
            <a:ext cx="1146481" cy="1161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E4AA3A-ED82-4773-8E30-856D4B7F5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9312" y="903457"/>
            <a:ext cx="1515026" cy="4966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2297F0-586D-48E4-A632-8A9DAB1A1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437" y="350449"/>
            <a:ext cx="3009406" cy="810423"/>
          </a:xfrm>
          <a:prstGeom prst="rect">
            <a:avLst/>
          </a:prstGeom>
        </p:spPr>
      </p:pic>
      <p:sp>
        <p:nvSpPr>
          <p:cNvPr id="104" name="Oval 103">
            <a:extLst>
              <a:ext uri="{FF2B5EF4-FFF2-40B4-BE49-F238E27FC236}">
                <a16:creationId xmlns:a16="http://schemas.microsoft.com/office/drawing/2014/main" id="{EE022AB0-7ADC-43DD-BB84-A9E775F7102E}"/>
              </a:ext>
            </a:extLst>
          </p:cNvPr>
          <p:cNvSpPr>
            <a:spLocks noChangeAspect="1"/>
          </p:cNvSpPr>
          <p:nvPr/>
        </p:nvSpPr>
        <p:spPr>
          <a:xfrm>
            <a:off x="9321008" y="2127315"/>
            <a:ext cx="1092518" cy="109277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A8521A-BA89-43AC-B6D3-7473EFC115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58568" y="2157107"/>
            <a:ext cx="1227559" cy="1000412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59311E53-DD2A-4CED-AAAA-10A9B57704AB}"/>
              </a:ext>
            </a:extLst>
          </p:cNvPr>
          <p:cNvSpPr>
            <a:spLocks noChangeAspect="1"/>
          </p:cNvSpPr>
          <p:nvPr/>
        </p:nvSpPr>
        <p:spPr>
          <a:xfrm>
            <a:off x="3898139" y="2173496"/>
            <a:ext cx="1092518" cy="109277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1" dirty="0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477C14B1-0D95-43E6-9EAE-18AB000489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5446" y="2223904"/>
            <a:ext cx="1227559" cy="100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6C6075-0146-41CE-A8F5-7A63B2B916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0481" y="5619849"/>
            <a:ext cx="3214064" cy="5337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E297FE-E63B-48A5-B42A-ECF96A27E1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9647" y="5953226"/>
            <a:ext cx="2145395" cy="28009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0DDC2DC6-4468-42C4-B2F3-D0B8B738B1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6207" y="5557482"/>
            <a:ext cx="3214064" cy="53378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D05AC7FB-8BBE-4DAE-9E54-5B95CBFEB4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5373" y="5890859"/>
            <a:ext cx="2145395" cy="280093"/>
          </a:xfrm>
          <a:prstGeom prst="rect">
            <a:avLst/>
          </a:prstGeom>
        </p:spPr>
      </p:pic>
      <p:pic>
        <p:nvPicPr>
          <p:cNvPr id="46" name="Picture 45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82FB71AA-E760-458E-96A1-0FE11350C9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385" t="-8811" r="-10840" b="5539"/>
          <a:stretch/>
        </p:blipFill>
        <p:spPr>
          <a:xfrm>
            <a:off x="946383" y="1660287"/>
            <a:ext cx="3833630" cy="3822569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159750-908B-4533-97BA-DD0D0EB9866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4881" y="5204619"/>
            <a:ext cx="1213209" cy="231668"/>
          </a:xfrm>
          <a:prstGeom prst="rect">
            <a:avLst/>
          </a:prstGeom>
        </p:spPr>
      </p:pic>
      <p:pic>
        <p:nvPicPr>
          <p:cNvPr id="47" name="Picture 46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3F436FAF-5140-4A11-BC2F-367C92F6A56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385" t="-8811" r="-10840" b="5539"/>
          <a:stretch/>
        </p:blipFill>
        <p:spPr>
          <a:xfrm>
            <a:off x="6383229" y="1667879"/>
            <a:ext cx="3833630" cy="3822569"/>
          </a:xfrm>
          <a:prstGeom prst="ellipse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2592487-C373-4D0D-B9B1-984A10F303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82697" y="5215119"/>
            <a:ext cx="1213209" cy="2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07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2221</TotalTime>
  <Words>94</Words>
  <Application>Microsoft Office PowerPoint</Application>
  <PresentationFormat>Custom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DFKai-SB</vt:lpstr>
      <vt:lpstr>Arial</vt:lpstr>
      <vt:lpstr>Calibri</vt:lpstr>
      <vt:lpstr>Felix Titling</vt:lpstr>
      <vt:lpstr>Myriad Pro</vt:lpstr>
      <vt:lpstr>Trajan Pro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Raymond</dc:creator>
  <cp:lastModifiedBy>Raymond Shen</cp:lastModifiedBy>
  <cp:revision>241</cp:revision>
  <dcterms:created xsi:type="dcterms:W3CDTF">2012-02-03T06:58:22Z</dcterms:created>
  <dcterms:modified xsi:type="dcterms:W3CDTF">2023-01-17T05:42:43Z</dcterms:modified>
</cp:coreProperties>
</file>