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62" r:id="rId3"/>
  </p:sldIdLst>
  <p:sldSz cx="21396325" cy="30267275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5796"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1324597" algn="l" rtl="0" fontAlgn="base">
      <a:spcBef>
        <a:spcPct val="0"/>
      </a:spcBef>
      <a:spcAft>
        <a:spcPct val="0"/>
      </a:spcAft>
      <a:defRPr sz="5796"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2649193" algn="l" rtl="0" fontAlgn="base">
      <a:spcBef>
        <a:spcPct val="0"/>
      </a:spcBef>
      <a:spcAft>
        <a:spcPct val="0"/>
      </a:spcAft>
      <a:defRPr sz="5796"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3973789" algn="l" rtl="0" fontAlgn="base">
      <a:spcBef>
        <a:spcPct val="0"/>
      </a:spcBef>
      <a:spcAft>
        <a:spcPct val="0"/>
      </a:spcAft>
      <a:defRPr sz="5796"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5298386" algn="l" rtl="0" fontAlgn="base">
      <a:spcBef>
        <a:spcPct val="0"/>
      </a:spcBef>
      <a:spcAft>
        <a:spcPct val="0"/>
      </a:spcAft>
      <a:defRPr sz="5796"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6622984" algn="l" defTabSz="2649193" rtl="0" eaLnBrk="1" latinLnBrk="0" hangingPunct="1">
      <a:defRPr sz="5796"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7947579" algn="l" defTabSz="2649193" rtl="0" eaLnBrk="1" latinLnBrk="0" hangingPunct="1">
      <a:defRPr sz="5796"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9272175" algn="l" defTabSz="2649193" rtl="0" eaLnBrk="1" latinLnBrk="0" hangingPunct="1">
      <a:defRPr sz="5796"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10596773" algn="l" defTabSz="2649193" rtl="0" eaLnBrk="1" latinLnBrk="0" hangingPunct="1">
      <a:defRPr sz="5796"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533" userDrawn="1">
          <p15:clr>
            <a:srgbClr val="A4A3A4"/>
          </p15:clr>
        </p15:guide>
        <p15:guide id="2" pos="67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66"/>
    <a:srgbClr val="FFFF99"/>
    <a:srgbClr val="EDD06A"/>
    <a:srgbClr val="EDDC5D"/>
    <a:srgbClr val="FFFF47"/>
    <a:srgbClr val="FBFF47"/>
    <a:srgbClr val="FF474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85950" autoAdjust="0"/>
  </p:normalViewPr>
  <p:slideViewPr>
    <p:cSldViewPr>
      <p:cViewPr>
        <p:scale>
          <a:sx n="19" d="100"/>
          <a:sy n="19" d="100"/>
        </p:scale>
        <p:origin x="2376" y="-1014"/>
      </p:cViewPr>
      <p:guideLst>
        <p:guide orient="horz" pos="9533"/>
        <p:guide pos="6739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20915-FE7C-4713-A6DE-449E9E73C57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3013" y="1200150"/>
            <a:ext cx="2289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16B14-1EFE-442A-9B73-E0D806A3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7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649193" rtl="0" eaLnBrk="1" latinLnBrk="0" hangingPunct="1">
      <a:defRPr sz="3477" kern="1200">
        <a:solidFill>
          <a:schemeClr val="tx1"/>
        </a:solidFill>
        <a:latin typeface="+mn-lt"/>
        <a:ea typeface="+mn-ea"/>
        <a:cs typeface="+mn-cs"/>
      </a:defRPr>
    </a:lvl1pPr>
    <a:lvl2pPr marL="1324597" algn="l" defTabSz="2649193" rtl="0" eaLnBrk="1" latinLnBrk="0" hangingPunct="1">
      <a:defRPr sz="3477" kern="1200">
        <a:solidFill>
          <a:schemeClr val="tx1"/>
        </a:solidFill>
        <a:latin typeface="+mn-lt"/>
        <a:ea typeface="+mn-ea"/>
        <a:cs typeface="+mn-cs"/>
      </a:defRPr>
    </a:lvl2pPr>
    <a:lvl3pPr marL="2649193" algn="l" defTabSz="2649193" rtl="0" eaLnBrk="1" latinLnBrk="0" hangingPunct="1">
      <a:defRPr sz="3477" kern="1200">
        <a:solidFill>
          <a:schemeClr val="tx1"/>
        </a:solidFill>
        <a:latin typeface="+mn-lt"/>
        <a:ea typeface="+mn-ea"/>
        <a:cs typeface="+mn-cs"/>
      </a:defRPr>
    </a:lvl3pPr>
    <a:lvl4pPr marL="3973789" algn="l" defTabSz="2649193" rtl="0" eaLnBrk="1" latinLnBrk="0" hangingPunct="1">
      <a:defRPr sz="3477" kern="1200">
        <a:solidFill>
          <a:schemeClr val="tx1"/>
        </a:solidFill>
        <a:latin typeface="+mn-lt"/>
        <a:ea typeface="+mn-ea"/>
        <a:cs typeface="+mn-cs"/>
      </a:defRPr>
    </a:lvl4pPr>
    <a:lvl5pPr marL="5298386" algn="l" defTabSz="2649193" rtl="0" eaLnBrk="1" latinLnBrk="0" hangingPunct="1">
      <a:defRPr sz="3477" kern="1200">
        <a:solidFill>
          <a:schemeClr val="tx1"/>
        </a:solidFill>
        <a:latin typeface="+mn-lt"/>
        <a:ea typeface="+mn-ea"/>
        <a:cs typeface="+mn-cs"/>
      </a:defRPr>
    </a:lvl5pPr>
    <a:lvl6pPr marL="6622984" algn="l" defTabSz="2649193" rtl="0" eaLnBrk="1" latinLnBrk="0" hangingPunct="1">
      <a:defRPr sz="3477" kern="1200">
        <a:solidFill>
          <a:schemeClr val="tx1"/>
        </a:solidFill>
        <a:latin typeface="+mn-lt"/>
        <a:ea typeface="+mn-ea"/>
        <a:cs typeface="+mn-cs"/>
      </a:defRPr>
    </a:lvl6pPr>
    <a:lvl7pPr marL="7947579" algn="l" defTabSz="2649193" rtl="0" eaLnBrk="1" latinLnBrk="0" hangingPunct="1">
      <a:defRPr sz="3477" kern="1200">
        <a:solidFill>
          <a:schemeClr val="tx1"/>
        </a:solidFill>
        <a:latin typeface="+mn-lt"/>
        <a:ea typeface="+mn-ea"/>
        <a:cs typeface="+mn-cs"/>
      </a:defRPr>
    </a:lvl7pPr>
    <a:lvl8pPr marL="9272175" algn="l" defTabSz="2649193" rtl="0" eaLnBrk="1" latinLnBrk="0" hangingPunct="1">
      <a:defRPr sz="3477" kern="1200">
        <a:solidFill>
          <a:schemeClr val="tx1"/>
        </a:solidFill>
        <a:latin typeface="+mn-lt"/>
        <a:ea typeface="+mn-ea"/>
        <a:cs typeface="+mn-cs"/>
      </a:defRPr>
    </a:lvl8pPr>
    <a:lvl9pPr marL="10596773" algn="l" defTabSz="2649193" rtl="0" eaLnBrk="1" latinLnBrk="0" hangingPunct="1">
      <a:defRPr sz="347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3013" y="1200150"/>
            <a:ext cx="2289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565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zh-TW" sz="36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NSPIRATION FROM ABOVE 4</a:t>
            </a:r>
            <a:endParaRPr lang="en-US" sz="3600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3565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dirty="0">
                <a:latin typeface="DFKai-SB" panose="03000509000000000000" pitchFamily="65" charset="-120"/>
                <a:ea typeface="DFKai-SB" panose="03000509000000000000" pitchFamily="65" charset="-120"/>
              </a:rPr>
              <a:t>靈感</a:t>
            </a: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的</a:t>
            </a:r>
            <a:r>
              <a:rPr lang="zh-TW" altLang="en-US" sz="3200" dirty="0">
                <a:latin typeface="DFKai-SB" panose="03000509000000000000" pitchFamily="65" charset="-120"/>
                <a:ea typeface="DFKai-SB" panose="03000509000000000000" pitchFamily="65" charset="-120"/>
              </a:rPr>
              <a:t>源頭</a:t>
            </a:r>
            <a:r>
              <a:rPr lang="en-US" altLang="zh-TW" sz="3600" dirty="0">
                <a:latin typeface="Trajan Pro" panose="02020502050506020301" pitchFamily="18" charset="0"/>
              </a:rPr>
              <a:t>4:</a:t>
            </a:r>
            <a:r>
              <a:rPr lang="zh-TW" altLang="en-US" sz="3200" dirty="0">
                <a:latin typeface="DFKai-SB" panose="03000509000000000000" pitchFamily="65" charset="-120"/>
                <a:ea typeface="DFKai-SB" panose="03000509000000000000" pitchFamily="65" charset="-120"/>
              </a:rPr>
              <a:t>愛是永不止息</a:t>
            </a:r>
            <a:endParaRPr lang="en-US" altLang="zh-TW" sz="36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l" defTabSz="26491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探索偉大作曲家動人的愛情故事</a:t>
            </a:r>
            <a:endParaRPr lang="en-US" altLang="zh-TW" sz="36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16B14-1EFE-442A-9B73-E0D806A3B0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5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5933" y="8547707"/>
            <a:ext cx="16047244" cy="58980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1871" y="15592233"/>
            <a:ext cx="13215377" cy="70317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52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30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456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608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760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912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06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21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1CCBA-DDC0-4904-8620-99EAB861C63B}" type="datetimeFigureOut">
              <a:rPr lang="en-US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1CDEE-1B65-48C4-995A-C2167215E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5C0C9-8ECD-48D8-A96C-5D0C7C3A1071}" type="datetimeFigureOut">
              <a:rPr lang="en-US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F612A-3134-4C05-BAD7-D6628B5C1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5517" y="1471332"/>
            <a:ext cx="3185852" cy="31299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968" y="1471332"/>
            <a:ext cx="9242900" cy="312991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DA24E-0639-4A0B-BEBD-FE876F51E621}" type="datetimeFigureOut">
              <a:rPr lang="en-US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5C1E9-06BE-4372-B0E4-62261B6DC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2B53E-223A-4CA8-9D19-9038052E8650}" type="datetimeFigureOut">
              <a:rPr lang="en-US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4F514-64F4-440C-8566-5BAEA3B15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21" y="17681388"/>
            <a:ext cx="16047244" cy="5464925"/>
          </a:xfrm>
        </p:spPr>
        <p:txBody>
          <a:bodyPr anchor="t"/>
          <a:lstStyle>
            <a:lvl1pPr algn="l">
              <a:defRPr sz="1007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21" y="11662333"/>
            <a:ext cx="16047244" cy="6019058"/>
          </a:xfrm>
        </p:spPr>
        <p:txBody>
          <a:bodyPr anchor="b"/>
          <a:lstStyle>
            <a:lvl1pPr marL="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1pPr>
            <a:lvl2pPr marL="1152069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2pPr>
            <a:lvl3pPr marL="2304135" indent="0">
              <a:buNone/>
              <a:defRPr sz="4033">
                <a:solidFill>
                  <a:schemeClr val="tx1">
                    <a:tint val="75000"/>
                  </a:schemeClr>
                </a:solidFill>
              </a:defRPr>
            </a:lvl3pPr>
            <a:lvl4pPr marL="3456203" indent="0">
              <a:buNone/>
              <a:defRPr sz="3529">
                <a:solidFill>
                  <a:schemeClr val="tx1">
                    <a:tint val="75000"/>
                  </a:schemeClr>
                </a:solidFill>
              </a:defRPr>
            </a:lvl4pPr>
            <a:lvl5pPr marL="4608270" indent="0">
              <a:buNone/>
              <a:defRPr sz="3529">
                <a:solidFill>
                  <a:schemeClr val="tx1">
                    <a:tint val="75000"/>
                  </a:schemeClr>
                </a:solidFill>
              </a:defRPr>
            </a:lvl5pPr>
            <a:lvl6pPr marL="5760338" indent="0">
              <a:buNone/>
              <a:defRPr sz="3529">
                <a:solidFill>
                  <a:schemeClr val="tx1">
                    <a:tint val="75000"/>
                  </a:schemeClr>
                </a:solidFill>
              </a:defRPr>
            </a:lvl6pPr>
            <a:lvl7pPr marL="6912405" indent="0">
              <a:buNone/>
              <a:defRPr sz="3529">
                <a:solidFill>
                  <a:schemeClr val="tx1">
                    <a:tint val="75000"/>
                  </a:schemeClr>
                </a:solidFill>
              </a:defRPr>
            </a:lvl7pPr>
            <a:lvl8pPr marL="8064474" indent="0">
              <a:buNone/>
              <a:defRPr sz="3529">
                <a:solidFill>
                  <a:schemeClr val="tx1">
                    <a:tint val="75000"/>
                  </a:schemeClr>
                </a:solidFill>
              </a:defRPr>
            </a:lvl8pPr>
            <a:lvl9pPr marL="9216540" indent="0">
              <a:buNone/>
              <a:defRPr sz="35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CB74A-D2C2-4954-B753-6EB10C2B137C}" type="datetimeFigureOut">
              <a:rPr lang="en-US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56E1B-943E-4DEB-A294-C334C2BFF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967" y="8560447"/>
            <a:ext cx="6214375" cy="24210001"/>
          </a:xfrm>
        </p:spPr>
        <p:txBody>
          <a:bodyPr/>
          <a:lstStyle>
            <a:lvl1pPr>
              <a:defRPr sz="7055"/>
            </a:lvl1pPr>
            <a:lvl2pPr>
              <a:defRPr sz="6048"/>
            </a:lvl2pPr>
            <a:lvl3pPr>
              <a:defRPr sz="5039"/>
            </a:lvl3pPr>
            <a:lvl4pPr>
              <a:defRPr sz="4535"/>
            </a:lvl4pPr>
            <a:lvl5pPr>
              <a:defRPr sz="4535"/>
            </a:lvl5pPr>
            <a:lvl6pPr>
              <a:defRPr sz="4535"/>
            </a:lvl6pPr>
            <a:lvl7pPr>
              <a:defRPr sz="4535"/>
            </a:lvl7pPr>
            <a:lvl8pPr>
              <a:defRPr sz="4535"/>
            </a:lvl8pPr>
            <a:lvl9pPr>
              <a:defRPr sz="45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6993" y="8560447"/>
            <a:ext cx="6214375" cy="24210001"/>
          </a:xfrm>
        </p:spPr>
        <p:txBody>
          <a:bodyPr/>
          <a:lstStyle>
            <a:lvl1pPr>
              <a:defRPr sz="7055"/>
            </a:lvl1pPr>
            <a:lvl2pPr>
              <a:defRPr sz="6048"/>
            </a:lvl2pPr>
            <a:lvl3pPr>
              <a:defRPr sz="5039"/>
            </a:lvl3pPr>
            <a:lvl4pPr>
              <a:defRPr sz="4535"/>
            </a:lvl4pPr>
            <a:lvl5pPr>
              <a:defRPr sz="4535"/>
            </a:lvl5pPr>
            <a:lvl6pPr>
              <a:defRPr sz="4535"/>
            </a:lvl6pPr>
            <a:lvl7pPr>
              <a:defRPr sz="4535"/>
            </a:lvl7pPr>
            <a:lvl8pPr>
              <a:defRPr sz="4535"/>
            </a:lvl8pPr>
            <a:lvl9pPr>
              <a:defRPr sz="45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2ABA3-F994-4A3E-97B9-6A630374972C}" type="datetimeFigureOut">
              <a:rPr lang="en-US"/>
              <a:pPr/>
              <a:t>1/16/2023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1D2A9-2A22-4416-8815-1FE9BE1EB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956" y="1101906"/>
            <a:ext cx="16991200" cy="45859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3958" y="6159192"/>
            <a:ext cx="8341553" cy="2566855"/>
          </a:xfrm>
        </p:spPr>
        <p:txBody>
          <a:bodyPr anchor="b"/>
          <a:lstStyle>
            <a:lvl1pPr marL="0" indent="0">
              <a:buNone/>
              <a:defRPr sz="6048" b="1"/>
            </a:lvl1pPr>
            <a:lvl2pPr marL="1152069" indent="0">
              <a:buNone/>
              <a:defRPr sz="5039" b="1"/>
            </a:lvl2pPr>
            <a:lvl3pPr marL="2304135" indent="0">
              <a:buNone/>
              <a:defRPr sz="4535" b="1"/>
            </a:lvl3pPr>
            <a:lvl4pPr marL="3456203" indent="0">
              <a:buNone/>
              <a:defRPr sz="4033" b="1"/>
            </a:lvl4pPr>
            <a:lvl5pPr marL="4608270" indent="0">
              <a:buNone/>
              <a:defRPr sz="4033" b="1"/>
            </a:lvl5pPr>
            <a:lvl6pPr marL="5760338" indent="0">
              <a:buNone/>
              <a:defRPr sz="4033" b="1"/>
            </a:lvl6pPr>
            <a:lvl7pPr marL="6912405" indent="0">
              <a:buNone/>
              <a:defRPr sz="4033" b="1"/>
            </a:lvl7pPr>
            <a:lvl8pPr marL="8064474" indent="0">
              <a:buNone/>
              <a:defRPr sz="4033" b="1"/>
            </a:lvl8pPr>
            <a:lvl9pPr marL="9216540" indent="0">
              <a:buNone/>
              <a:defRPr sz="40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3958" y="8726044"/>
            <a:ext cx="8341553" cy="15853379"/>
          </a:xfrm>
        </p:spPr>
        <p:txBody>
          <a:bodyPr/>
          <a:lstStyle>
            <a:lvl1pPr>
              <a:defRPr sz="6048"/>
            </a:lvl1pPr>
            <a:lvl2pPr>
              <a:defRPr sz="5039"/>
            </a:lvl2pPr>
            <a:lvl3pPr>
              <a:defRPr sz="4535"/>
            </a:lvl3pPr>
            <a:lvl4pPr>
              <a:defRPr sz="4033"/>
            </a:lvl4pPr>
            <a:lvl5pPr>
              <a:defRPr sz="4033"/>
            </a:lvl5pPr>
            <a:lvl6pPr>
              <a:defRPr sz="4033"/>
            </a:lvl6pPr>
            <a:lvl7pPr>
              <a:defRPr sz="4033"/>
            </a:lvl7pPr>
            <a:lvl8pPr>
              <a:defRPr sz="4033"/>
            </a:lvl8pPr>
            <a:lvl9pPr>
              <a:defRPr sz="40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590329" y="6159192"/>
            <a:ext cx="8344829" cy="2566855"/>
          </a:xfrm>
        </p:spPr>
        <p:txBody>
          <a:bodyPr anchor="b"/>
          <a:lstStyle>
            <a:lvl1pPr marL="0" indent="0">
              <a:buNone/>
              <a:defRPr sz="6048" b="1"/>
            </a:lvl1pPr>
            <a:lvl2pPr marL="1152069" indent="0">
              <a:buNone/>
              <a:defRPr sz="5039" b="1"/>
            </a:lvl2pPr>
            <a:lvl3pPr marL="2304135" indent="0">
              <a:buNone/>
              <a:defRPr sz="4535" b="1"/>
            </a:lvl3pPr>
            <a:lvl4pPr marL="3456203" indent="0">
              <a:buNone/>
              <a:defRPr sz="4033" b="1"/>
            </a:lvl4pPr>
            <a:lvl5pPr marL="4608270" indent="0">
              <a:buNone/>
              <a:defRPr sz="4033" b="1"/>
            </a:lvl5pPr>
            <a:lvl6pPr marL="5760338" indent="0">
              <a:buNone/>
              <a:defRPr sz="4033" b="1"/>
            </a:lvl6pPr>
            <a:lvl7pPr marL="6912405" indent="0">
              <a:buNone/>
              <a:defRPr sz="4033" b="1"/>
            </a:lvl7pPr>
            <a:lvl8pPr marL="8064474" indent="0">
              <a:buNone/>
              <a:defRPr sz="4033" b="1"/>
            </a:lvl8pPr>
            <a:lvl9pPr marL="9216540" indent="0">
              <a:buNone/>
              <a:defRPr sz="40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590329" y="8726044"/>
            <a:ext cx="8344829" cy="15853379"/>
          </a:xfrm>
        </p:spPr>
        <p:txBody>
          <a:bodyPr/>
          <a:lstStyle>
            <a:lvl1pPr>
              <a:defRPr sz="6048"/>
            </a:lvl1pPr>
            <a:lvl2pPr>
              <a:defRPr sz="5039"/>
            </a:lvl2pPr>
            <a:lvl3pPr>
              <a:defRPr sz="4535"/>
            </a:lvl3pPr>
            <a:lvl4pPr>
              <a:defRPr sz="4033"/>
            </a:lvl4pPr>
            <a:lvl5pPr>
              <a:defRPr sz="4033"/>
            </a:lvl5pPr>
            <a:lvl6pPr>
              <a:defRPr sz="4033"/>
            </a:lvl6pPr>
            <a:lvl7pPr>
              <a:defRPr sz="4033"/>
            </a:lvl7pPr>
            <a:lvl8pPr>
              <a:defRPr sz="4033"/>
            </a:lvl8pPr>
            <a:lvl9pPr>
              <a:defRPr sz="40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80C50-237D-43E2-BE20-B82D9EDD5FB1}" type="datetimeFigureOut">
              <a:rPr lang="en-US"/>
              <a:pPr/>
              <a:t>1/16/2023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41D87-E264-4A13-9D0F-BDDD562381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34220-4B6C-4901-8F49-D62BEF35A4B6}" type="datetimeFigureOut">
              <a:rPr lang="en-US"/>
              <a:pPr/>
              <a:t>1/16/2023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E9A53-3CA8-49B4-A862-539CBC93E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C9D6F-4D73-4785-9DE0-E53181C12C9F}" type="datetimeFigureOut">
              <a:rPr lang="en-US"/>
              <a:pPr/>
              <a:t>1/16/2023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37665-58C9-43F4-BDE4-939FFE258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957" y="1095537"/>
            <a:ext cx="6211099" cy="4662383"/>
          </a:xfrm>
        </p:spPr>
        <p:txBody>
          <a:bodyPr anchor="b"/>
          <a:lstStyle>
            <a:lvl1pPr algn="l">
              <a:defRPr sz="503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1213" y="1095539"/>
            <a:ext cx="10553948" cy="23483893"/>
          </a:xfrm>
        </p:spPr>
        <p:txBody>
          <a:bodyPr/>
          <a:lstStyle>
            <a:lvl1pPr>
              <a:defRPr sz="8064"/>
            </a:lvl1pPr>
            <a:lvl2pPr>
              <a:defRPr sz="7055"/>
            </a:lvl2pPr>
            <a:lvl3pPr>
              <a:defRPr sz="6048"/>
            </a:lvl3pPr>
            <a:lvl4pPr>
              <a:defRPr sz="5039"/>
            </a:lvl4pPr>
            <a:lvl5pPr>
              <a:defRPr sz="5039"/>
            </a:lvl5pPr>
            <a:lvl6pPr>
              <a:defRPr sz="5039"/>
            </a:lvl6pPr>
            <a:lvl7pPr>
              <a:defRPr sz="5039"/>
            </a:lvl7pPr>
            <a:lvl8pPr>
              <a:defRPr sz="5039"/>
            </a:lvl8pPr>
            <a:lvl9pPr>
              <a:defRPr sz="50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3957" y="5757922"/>
            <a:ext cx="6211099" cy="18821508"/>
          </a:xfrm>
        </p:spPr>
        <p:txBody>
          <a:bodyPr/>
          <a:lstStyle>
            <a:lvl1pPr marL="0" indent="0">
              <a:buNone/>
              <a:defRPr sz="3529"/>
            </a:lvl1pPr>
            <a:lvl2pPr marL="1152069" indent="0">
              <a:buNone/>
              <a:defRPr sz="3024"/>
            </a:lvl2pPr>
            <a:lvl3pPr marL="2304135" indent="0">
              <a:buNone/>
              <a:defRPr sz="2520"/>
            </a:lvl3pPr>
            <a:lvl4pPr marL="3456203" indent="0">
              <a:buNone/>
              <a:defRPr sz="2269"/>
            </a:lvl4pPr>
            <a:lvl5pPr marL="4608270" indent="0">
              <a:buNone/>
              <a:defRPr sz="2269"/>
            </a:lvl5pPr>
            <a:lvl6pPr marL="5760338" indent="0">
              <a:buNone/>
              <a:defRPr sz="2269"/>
            </a:lvl6pPr>
            <a:lvl7pPr marL="6912405" indent="0">
              <a:buNone/>
              <a:defRPr sz="2269"/>
            </a:lvl7pPr>
            <a:lvl8pPr marL="8064474" indent="0">
              <a:buNone/>
              <a:defRPr sz="2269"/>
            </a:lvl8pPr>
            <a:lvl9pPr marL="9216540" indent="0">
              <a:buNone/>
              <a:defRPr sz="22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FB270-EE8B-4EDA-A339-794133F4D641}" type="datetimeFigureOut">
              <a:rPr lang="en-US"/>
              <a:pPr/>
              <a:t>1/16/2023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BFFF1-D05A-4857-A345-84C2A8AC8E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441" y="19260994"/>
            <a:ext cx="11327466" cy="2273870"/>
          </a:xfrm>
        </p:spPr>
        <p:txBody>
          <a:bodyPr anchor="b"/>
          <a:lstStyle>
            <a:lvl1pPr algn="l">
              <a:defRPr sz="503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0441" y="2458578"/>
            <a:ext cx="11327466" cy="16509423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8064"/>
            </a:lvl1pPr>
            <a:lvl2pPr marL="1152069" indent="0">
              <a:buNone/>
              <a:defRPr sz="7055"/>
            </a:lvl2pPr>
            <a:lvl3pPr marL="2304135" indent="0">
              <a:buNone/>
              <a:defRPr sz="6048"/>
            </a:lvl3pPr>
            <a:lvl4pPr marL="3456203" indent="0">
              <a:buNone/>
              <a:defRPr sz="5039"/>
            </a:lvl4pPr>
            <a:lvl5pPr marL="4608270" indent="0">
              <a:buNone/>
              <a:defRPr sz="5039"/>
            </a:lvl5pPr>
            <a:lvl6pPr marL="5760338" indent="0">
              <a:buNone/>
              <a:defRPr sz="5039"/>
            </a:lvl6pPr>
            <a:lvl7pPr marL="6912405" indent="0">
              <a:buNone/>
              <a:defRPr sz="5039"/>
            </a:lvl7pPr>
            <a:lvl8pPr marL="8064474" indent="0">
              <a:buNone/>
              <a:defRPr sz="5039"/>
            </a:lvl8pPr>
            <a:lvl9pPr marL="9216540" indent="0">
              <a:buNone/>
              <a:defRPr sz="5039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00441" y="21534869"/>
            <a:ext cx="11327466" cy="3229271"/>
          </a:xfrm>
        </p:spPr>
        <p:txBody>
          <a:bodyPr/>
          <a:lstStyle>
            <a:lvl1pPr marL="0" indent="0">
              <a:buNone/>
              <a:defRPr sz="3529"/>
            </a:lvl1pPr>
            <a:lvl2pPr marL="1152069" indent="0">
              <a:buNone/>
              <a:defRPr sz="3024"/>
            </a:lvl2pPr>
            <a:lvl3pPr marL="2304135" indent="0">
              <a:buNone/>
              <a:defRPr sz="2520"/>
            </a:lvl3pPr>
            <a:lvl4pPr marL="3456203" indent="0">
              <a:buNone/>
              <a:defRPr sz="2269"/>
            </a:lvl4pPr>
            <a:lvl5pPr marL="4608270" indent="0">
              <a:buNone/>
              <a:defRPr sz="2269"/>
            </a:lvl5pPr>
            <a:lvl6pPr marL="5760338" indent="0">
              <a:buNone/>
              <a:defRPr sz="2269"/>
            </a:lvl6pPr>
            <a:lvl7pPr marL="6912405" indent="0">
              <a:buNone/>
              <a:defRPr sz="2269"/>
            </a:lvl7pPr>
            <a:lvl8pPr marL="8064474" indent="0">
              <a:buNone/>
              <a:defRPr sz="2269"/>
            </a:lvl8pPr>
            <a:lvl9pPr marL="9216540" indent="0">
              <a:buNone/>
              <a:defRPr sz="22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1DDDD-2777-4520-8B89-80052EC6AD2C}" type="datetimeFigureOut">
              <a:rPr lang="en-US"/>
              <a:pPr/>
              <a:t>1/16/2023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99255-AF7E-49D9-980C-866B9D29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70693" y="1213367"/>
            <a:ext cx="19254943" cy="504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70693" y="7060458"/>
            <a:ext cx="19254943" cy="1997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070693" y="28055512"/>
            <a:ext cx="4990727" cy="160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>
              <a:defRPr sz="3275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865D870-D5F0-4BF3-9755-593D34C471A3}" type="datetimeFigureOut">
              <a:rPr lang="en-US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7311288" y="28055512"/>
            <a:ext cx="6773754" cy="160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ctr">
              <a:defRPr sz="3275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5334910" y="28055512"/>
            <a:ext cx="4990727" cy="160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3275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FC69E40-59E0-4277-B53D-07F26471D7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568150" rtl="0" eaLnBrk="0" fontAlgn="base" hangingPunct="0">
        <a:spcBef>
          <a:spcPct val="0"/>
        </a:spcBef>
        <a:spcAft>
          <a:spcPct val="0"/>
        </a:spcAft>
        <a:defRPr sz="1234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568150" rtl="0" eaLnBrk="0" fontAlgn="base" hangingPunct="0">
        <a:spcBef>
          <a:spcPct val="0"/>
        </a:spcBef>
        <a:spcAft>
          <a:spcPct val="0"/>
        </a:spcAft>
        <a:defRPr sz="12347">
          <a:solidFill>
            <a:schemeClr val="tx1"/>
          </a:solidFill>
          <a:latin typeface="Calibri" pitchFamily="34" charset="0"/>
        </a:defRPr>
      </a:lvl2pPr>
      <a:lvl3pPr algn="ctr" defTabSz="2568150" rtl="0" eaLnBrk="0" fontAlgn="base" hangingPunct="0">
        <a:spcBef>
          <a:spcPct val="0"/>
        </a:spcBef>
        <a:spcAft>
          <a:spcPct val="0"/>
        </a:spcAft>
        <a:defRPr sz="12347">
          <a:solidFill>
            <a:schemeClr val="tx1"/>
          </a:solidFill>
          <a:latin typeface="Calibri" pitchFamily="34" charset="0"/>
        </a:defRPr>
      </a:lvl3pPr>
      <a:lvl4pPr algn="ctr" defTabSz="2568150" rtl="0" eaLnBrk="0" fontAlgn="base" hangingPunct="0">
        <a:spcBef>
          <a:spcPct val="0"/>
        </a:spcBef>
        <a:spcAft>
          <a:spcPct val="0"/>
        </a:spcAft>
        <a:defRPr sz="12347">
          <a:solidFill>
            <a:schemeClr val="tx1"/>
          </a:solidFill>
          <a:latin typeface="Calibri" pitchFamily="34" charset="0"/>
        </a:defRPr>
      </a:lvl4pPr>
      <a:lvl5pPr algn="ctr" defTabSz="2568150" rtl="0" eaLnBrk="0" fontAlgn="base" hangingPunct="0">
        <a:spcBef>
          <a:spcPct val="0"/>
        </a:spcBef>
        <a:spcAft>
          <a:spcPct val="0"/>
        </a:spcAft>
        <a:defRPr sz="12347">
          <a:solidFill>
            <a:schemeClr val="tx1"/>
          </a:solidFill>
          <a:latin typeface="Calibri" pitchFamily="34" charset="0"/>
        </a:defRPr>
      </a:lvl5pPr>
      <a:lvl6pPr marL="1152069" algn="ctr" rtl="0" fontAlgn="base">
        <a:spcBef>
          <a:spcPct val="0"/>
        </a:spcBef>
        <a:spcAft>
          <a:spcPct val="0"/>
        </a:spcAft>
        <a:defRPr sz="11087">
          <a:solidFill>
            <a:schemeClr val="tx1"/>
          </a:solidFill>
          <a:latin typeface="Calibri" pitchFamily="34" charset="0"/>
        </a:defRPr>
      </a:lvl6pPr>
      <a:lvl7pPr marL="2304135" algn="ctr" rtl="0" fontAlgn="base">
        <a:spcBef>
          <a:spcPct val="0"/>
        </a:spcBef>
        <a:spcAft>
          <a:spcPct val="0"/>
        </a:spcAft>
        <a:defRPr sz="11087">
          <a:solidFill>
            <a:schemeClr val="tx1"/>
          </a:solidFill>
          <a:latin typeface="Calibri" pitchFamily="34" charset="0"/>
        </a:defRPr>
      </a:lvl7pPr>
      <a:lvl8pPr marL="3456203" algn="ctr" rtl="0" fontAlgn="base">
        <a:spcBef>
          <a:spcPct val="0"/>
        </a:spcBef>
        <a:spcAft>
          <a:spcPct val="0"/>
        </a:spcAft>
        <a:defRPr sz="11087">
          <a:solidFill>
            <a:schemeClr val="tx1"/>
          </a:solidFill>
          <a:latin typeface="Calibri" pitchFamily="34" charset="0"/>
        </a:defRPr>
      </a:lvl8pPr>
      <a:lvl9pPr marL="4608270" algn="ctr" rtl="0" fontAlgn="base">
        <a:spcBef>
          <a:spcPct val="0"/>
        </a:spcBef>
        <a:spcAft>
          <a:spcPct val="0"/>
        </a:spcAft>
        <a:defRPr sz="11087">
          <a:solidFill>
            <a:schemeClr val="tx1"/>
          </a:solidFill>
          <a:latin typeface="Calibri" pitchFamily="34" charset="0"/>
        </a:defRPr>
      </a:lvl9pPr>
    </p:titleStyle>
    <p:bodyStyle>
      <a:lvl1pPr marL="964057" indent="-964057" algn="l" defTabSz="25681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9072" kern="1200">
          <a:solidFill>
            <a:schemeClr val="tx1"/>
          </a:solidFill>
          <a:latin typeface="+mn-lt"/>
          <a:ea typeface="+mn-ea"/>
          <a:cs typeface="+mn-cs"/>
        </a:defRPr>
      </a:lvl1pPr>
      <a:lvl2pPr marL="2084124" indent="-800048" algn="l" defTabSz="25681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7812" kern="1200">
          <a:solidFill>
            <a:schemeClr val="tx1"/>
          </a:solidFill>
          <a:latin typeface="+mn-lt"/>
          <a:ea typeface="+mn-ea"/>
          <a:cs typeface="+mn-cs"/>
        </a:defRPr>
      </a:lvl2pPr>
      <a:lvl3pPr marL="3208188" indent="-640037" algn="l" defTabSz="25681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6804" kern="1200">
          <a:solidFill>
            <a:schemeClr val="tx1"/>
          </a:solidFill>
          <a:latin typeface="+mn-lt"/>
          <a:ea typeface="+mn-ea"/>
          <a:cs typeface="+mn-cs"/>
        </a:defRPr>
      </a:lvl3pPr>
      <a:lvl4pPr marL="4492265" indent="-640037" algn="l" defTabSz="25681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5543" kern="1200">
          <a:solidFill>
            <a:schemeClr val="tx1"/>
          </a:solidFill>
          <a:latin typeface="+mn-lt"/>
          <a:ea typeface="+mn-ea"/>
          <a:cs typeface="+mn-cs"/>
        </a:defRPr>
      </a:lvl4pPr>
      <a:lvl5pPr marL="5776338" indent="-640037" algn="l" defTabSz="25681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5543" kern="1200">
          <a:solidFill>
            <a:schemeClr val="tx1"/>
          </a:solidFill>
          <a:latin typeface="+mn-lt"/>
          <a:ea typeface="+mn-ea"/>
          <a:cs typeface="+mn-cs"/>
        </a:defRPr>
      </a:lvl5pPr>
      <a:lvl6pPr marL="6336372" indent="-576033" algn="l" defTabSz="2304135" rtl="0" eaLnBrk="1" latinLnBrk="0" hangingPunct="1">
        <a:spcBef>
          <a:spcPct val="20000"/>
        </a:spcBef>
        <a:buFont typeface="Arial" pitchFamily="34" charset="0"/>
        <a:buChar char="•"/>
        <a:defRPr sz="5039" kern="1200">
          <a:solidFill>
            <a:schemeClr val="tx1"/>
          </a:solidFill>
          <a:latin typeface="+mn-lt"/>
          <a:ea typeface="+mn-ea"/>
          <a:cs typeface="+mn-cs"/>
        </a:defRPr>
      </a:lvl6pPr>
      <a:lvl7pPr marL="7488438" indent="-576033" algn="l" defTabSz="2304135" rtl="0" eaLnBrk="1" latinLnBrk="0" hangingPunct="1">
        <a:spcBef>
          <a:spcPct val="20000"/>
        </a:spcBef>
        <a:buFont typeface="Arial" pitchFamily="34" charset="0"/>
        <a:buChar char="•"/>
        <a:defRPr sz="5039" kern="1200">
          <a:solidFill>
            <a:schemeClr val="tx1"/>
          </a:solidFill>
          <a:latin typeface="+mn-lt"/>
          <a:ea typeface="+mn-ea"/>
          <a:cs typeface="+mn-cs"/>
        </a:defRPr>
      </a:lvl7pPr>
      <a:lvl8pPr marL="8640507" indent="-576033" algn="l" defTabSz="2304135" rtl="0" eaLnBrk="1" latinLnBrk="0" hangingPunct="1">
        <a:spcBef>
          <a:spcPct val="20000"/>
        </a:spcBef>
        <a:buFont typeface="Arial" pitchFamily="34" charset="0"/>
        <a:buChar char="•"/>
        <a:defRPr sz="5039" kern="1200">
          <a:solidFill>
            <a:schemeClr val="tx1"/>
          </a:solidFill>
          <a:latin typeface="+mn-lt"/>
          <a:ea typeface="+mn-ea"/>
          <a:cs typeface="+mn-cs"/>
        </a:defRPr>
      </a:lvl8pPr>
      <a:lvl9pPr marL="9792572" indent="-576033" algn="l" defTabSz="2304135" rtl="0" eaLnBrk="1" latinLnBrk="0" hangingPunct="1">
        <a:spcBef>
          <a:spcPct val="20000"/>
        </a:spcBef>
        <a:buFont typeface="Arial" pitchFamily="34" charset="0"/>
        <a:buChar char="•"/>
        <a:defRPr sz="50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04135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1pPr>
      <a:lvl2pPr marL="1152069" algn="l" defTabSz="2304135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2pPr>
      <a:lvl3pPr marL="2304135" algn="l" defTabSz="2304135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3pPr>
      <a:lvl4pPr marL="3456203" algn="l" defTabSz="2304135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4pPr>
      <a:lvl5pPr marL="4608270" algn="l" defTabSz="2304135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5pPr>
      <a:lvl6pPr marL="5760338" algn="l" defTabSz="2304135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6pPr>
      <a:lvl7pPr marL="6912405" algn="l" defTabSz="2304135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7pPr>
      <a:lvl8pPr marL="8064474" algn="l" defTabSz="2304135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8pPr>
      <a:lvl9pPr marL="9216540" algn="l" defTabSz="2304135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F2BD53E-32E4-49C3-9968-2310E48A0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226" y="21548158"/>
            <a:ext cx="13031681" cy="215912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E822D83-27D7-4212-A8B9-3DE96119A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894" y="20818389"/>
            <a:ext cx="12282475" cy="1502705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2D166CB7-AF1B-4F45-8D6F-B8715228716E}"/>
              </a:ext>
            </a:extLst>
          </p:cNvPr>
          <p:cNvSpPr>
            <a:spLocks noChangeAspect="1"/>
          </p:cNvSpPr>
          <p:nvPr/>
        </p:nvSpPr>
        <p:spPr>
          <a:xfrm>
            <a:off x="10305596" y="24235575"/>
            <a:ext cx="359163" cy="35924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1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266ADC0-BAD0-4213-8118-F2FB54D38668}"/>
              </a:ext>
            </a:extLst>
          </p:cNvPr>
          <p:cNvSpPr>
            <a:spLocks noChangeAspect="1"/>
          </p:cNvSpPr>
          <p:nvPr/>
        </p:nvSpPr>
        <p:spPr>
          <a:xfrm>
            <a:off x="2734332" y="19131353"/>
            <a:ext cx="960219" cy="96044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1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81487A5-9058-4FA3-8030-A00D5AFA27C1}"/>
              </a:ext>
            </a:extLst>
          </p:cNvPr>
          <p:cNvSpPr>
            <a:spLocks noChangeAspect="1"/>
          </p:cNvSpPr>
          <p:nvPr/>
        </p:nvSpPr>
        <p:spPr>
          <a:xfrm>
            <a:off x="8923870" y="5221484"/>
            <a:ext cx="634347" cy="63449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1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4260484-59BA-4CB1-B35D-51C40A10EDCE}"/>
              </a:ext>
            </a:extLst>
          </p:cNvPr>
          <p:cNvSpPr>
            <a:spLocks noChangeAspect="1"/>
          </p:cNvSpPr>
          <p:nvPr/>
        </p:nvSpPr>
        <p:spPr>
          <a:xfrm>
            <a:off x="17046320" y="17789604"/>
            <a:ext cx="836028" cy="83622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1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B315AAB-A768-4C13-BEC9-5C162FF3892F}"/>
              </a:ext>
            </a:extLst>
          </p:cNvPr>
          <p:cNvSpPr>
            <a:spLocks noChangeAspect="1"/>
          </p:cNvSpPr>
          <p:nvPr/>
        </p:nvSpPr>
        <p:spPr>
          <a:xfrm>
            <a:off x="724156" y="802708"/>
            <a:ext cx="7365236" cy="736696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1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D56B5CC-7220-460D-ADEB-7E1C9FE154CA}"/>
              </a:ext>
            </a:extLst>
          </p:cNvPr>
          <p:cNvSpPr>
            <a:spLocks noChangeAspect="1"/>
          </p:cNvSpPr>
          <p:nvPr/>
        </p:nvSpPr>
        <p:spPr>
          <a:xfrm>
            <a:off x="3038017" y="5906509"/>
            <a:ext cx="14883533" cy="1488703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B0F48B-DE6E-4EB0-BF1B-584B5B6C1D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2447" y="1733189"/>
            <a:ext cx="13739590" cy="409249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F1398B5-2CF6-48C1-BB0E-FD87C5257E2B}"/>
              </a:ext>
            </a:extLst>
          </p:cNvPr>
          <p:cNvSpPr/>
          <p:nvPr/>
        </p:nvSpPr>
        <p:spPr>
          <a:xfrm>
            <a:off x="2393604" y="4111550"/>
            <a:ext cx="3650905" cy="1656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3241"/>
              </a:lnSpc>
            </a:pPr>
            <a:r>
              <a:rPr lang="zh-TW" altLang="en-US" sz="9600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三月</a:t>
            </a:r>
            <a:endParaRPr lang="en-US" sz="9600" b="1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DF2C96-1DED-402C-B149-F4777E5DE306}"/>
              </a:ext>
            </a:extLst>
          </p:cNvPr>
          <p:cNvCxnSpPr>
            <a:cxnSpLocks/>
          </p:cNvCxnSpPr>
          <p:nvPr/>
        </p:nvCxnSpPr>
        <p:spPr>
          <a:xfrm>
            <a:off x="2909494" y="6098385"/>
            <a:ext cx="2522273" cy="0"/>
          </a:xfrm>
          <a:prstGeom prst="line">
            <a:avLst/>
          </a:prstGeom>
          <a:ln w="279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115D1-E7EB-41D3-8D4D-0DEFDC1C8406}"/>
              </a:ext>
            </a:extLst>
          </p:cNvPr>
          <p:cNvSpPr/>
          <p:nvPr/>
        </p:nvSpPr>
        <p:spPr>
          <a:xfrm>
            <a:off x="4408863" y="24968237"/>
            <a:ext cx="1207087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b="0" i="0" u="none" dirty="0">
                <a:solidFill>
                  <a:srgbClr val="222222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台北基督之家</a:t>
            </a:r>
            <a:endParaRPr lang="en-US" altLang="zh-TW" sz="5400" b="0" i="0" u="none" dirty="0">
              <a:solidFill>
                <a:srgbClr val="222222"/>
              </a:solidFill>
              <a:effectLst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5400" u="none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台北市中正區杭州南路一段</a:t>
            </a:r>
            <a:r>
              <a:rPr lang="en-US" altLang="zh-TW" sz="5400" u="none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15</a:t>
            </a:r>
            <a:r>
              <a:rPr lang="zh-TW" altLang="en-US" sz="5400" u="none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之</a:t>
            </a:r>
            <a:r>
              <a:rPr lang="en-US" altLang="zh-TW" sz="5400" u="none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</a:t>
            </a:r>
            <a:r>
              <a:rPr lang="zh-TW" altLang="en-US" sz="5400" u="none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號</a:t>
            </a:r>
            <a:r>
              <a:rPr lang="en-US" altLang="zh-TW" sz="5400" u="none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B1</a:t>
            </a:r>
          </a:p>
          <a:p>
            <a:pPr algn="ctr"/>
            <a:r>
              <a:rPr lang="en-US" sz="5400" u="none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(02)2341-4322x606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1A7B05-40FB-47F2-86EA-6D970682756F}"/>
              </a:ext>
            </a:extLst>
          </p:cNvPr>
          <p:cNvSpPr/>
          <p:nvPr/>
        </p:nvSpPr>
        <p:spPr>
          <a:xfrm>
            <a:off x="2727628" y="6280098"/>
            <a:ext cx="2879314" cy="15865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9710" b="1" u="none" dirty="0">
                <a:latin typeface="Myriad Pro" panose="020B0503030403020204" pitchFamily="34" charset="0"/>
              </a:rPr>
              <a:t>2:00</a:t>
            </a:r>
            <a:r>
              <a:rPr lang="en-US" altLang="zh-TW" sz="4000" b="1" u="none" dirty="0">
                <a:latin typeface="Myriad Pro" panose="020B0503030403020204" pitchFamily="34" charset="0"/>
              </a:rPr>
              <a:t>P</a:t>
            </a:r>
            <a:endParaRPr lang="en-US" sz="9710" b="1" u="none" dirty="0">
              <a:latin typeface="Myriad Pro" panose="020B0503030403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0EEE52-29B1-43CE-9C31-4058A5C1D31F}"/>
              </a:ext>
            </a:extLst>
          </p:cNvPr>
          <p:cNvSpPr/>
          <p:nvPr/>
        </p:nvSpPr>
        <p:spPr>
          <a:xfrm>
            <a:off x="2829224" y="2941637"/>
            <a:ext cx="2791149" cy="193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3241"/>
              </a:lnSpc>
            </a:pPr>
            <a:r>
              <a:rPr lang="en-US" sz="18316" b="1" u="none" dirty="0">
                <a:latin typeface="Myriad Pro" panose="020B0503030403020204" pitchFamily="34" charset="0"/>
              </a:rPr>
              <a:t>26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9EDD4D-520B-46BB-BC4B-8CBECA2F0691}"/>
              </a:ext>
            </a:extLst>
          </p:cNvPr>
          <p:cNvSpPr/>
          <p:nvPr/>
        </p:nvSpPr>
        <p:spPr>
          <a:xfrm>
            <a:off x="2980403" y="931862"/>
            <a:ext cx="265168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6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周日</a:t>
            </a:r>
            <a:endParaRPr lang="en-US" sz="9600" u="none" dirty="0"/>
          </a:p>
        </p:txBody>
      </p:sp>
      <p:pic>
        <p:nvPicPr>
          <p:cNvPr id="2058" name="Picture 2057">
            <a:extLst>
              <a:ext uri="{FF2B5EF4-FFF2-40B4-BE49-F238E27FC236}">
                <a16:creationId xmlns:a16="http://schemas.microsoft.com/office/drawing/2014/main" id="{84829F41-C987-4C1C-9BBF-36733D5052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" y="25874997"/>
            <a:ext cx="4365469" cy="4422440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2E433A90-7920-45BE-B85E-D562C1B52B30}"/>
              </a:ext>
            </a:extLst>
          </p:cNvPr>
          <p:cNvSpPr>
            <a:spLocks noChangeAspect="1"/>
          </p:cNvSpPr>
          <p:nvPr/>
        </p:nvSpPr>
        <p:spPr>
          <a:xfrm>
            <a:off x="15114093" y="6699808"/>
            <a:ext cx="3981295" cy="39822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7F2F85-5062-4175-9395-B05FC42B2C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25313" y="6865440"/>
            <a:ext cx="4642014" cy="35559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691F85-262A-4FF0-942B-08A630BA10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5438" y="22920421"/>
            <a:ext cx="8880598" cy="1230280"/>
          </a:xfrm>
          <a:prstGeom prst="rect">
            <a:avLst/>
          </a:prstGeom>
        </p:spPr>
      </p:pic>
      <p:pic>
        <p:nvPicPr>
          <p:cNvPr id="24" name="Picture 23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72611F07-6042-4B4A-AC37-AF21E32313A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385" t="-8811" r="-10840" b="5539"/>
          <a:stretch/>
        </p:blipFill>
        <p:spPr>
          <a:xfrm>
            <a:off x="3535362" y="7132637"/>
            <a:ext cx="13789893" cy="13750103"/>
          </a:xfrm>
          <a:prstGeom prst="ellipse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AEC93C-15A2-4537-A7A2-C04E186534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7405" y="19303631"/>
            <a:ext cx="4389500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0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95AF84A9-B566-4AC3-A88E-C9AC36227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48" y="1345213"/>
            <a:ext cx="20094106" cy="2818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94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2273</TotalTime>
  <Words>63</Words>
  <Application>Microsoft Office PowerPoint</Application>
  <PresentationFormat>Custom</PresentationFormat>
  <Paragraphs>11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DFKai-SB</vt:lpstr>
      <vt:lpstr>Arial</vt:lpstr>
      <vt:lpstr>Calibri</vt:lpstr>
      <vt:lpstr>Felix Titling</vt:lpstr>
      <vt:lpstr>Myriad Pro</vt:lpstr>
      <vt:lpstr>Trajan Pro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Raymond</dc:creator>
  <cp:lastModifiedBy>Raymond Shen</cp:lastModifiedBy>
  <cp:revision>252</cp:revision>
  <dcterms:created xsi:type="dcterms:W3CDTF">2012-02-03T06:58:22Z</dcterms:created>
  <dcterms:modified xsi:type="dcterms:W3CDTF">2023-01-17T05:41:38Z</dcterms:modified>
</cp:coreProperties>
</file>