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7772400" cy="10058400"/>
  <p:notesSz cx="9601200" cy="15087600"/>
  <p:defaultTextStyle>
    <a:defPPr>
      <a:defRPr lang="en-US"/>
    </a:defPPr>
    <a:lvl1pPr marL="0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22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645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4967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288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610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09933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254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6577" algn="l" defTabSz="636645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162" autoAdjust="0"/>
  </p:normalViewPr>
  <p:slideViewPr>
    <p:cSldViewPr snapToGrid="0">
      <p:cViewPr>
        <p:scale>
          <a:sx n="109" d="100"/>
          <a:sy n="109" d="100"/>
        </p:scale>
        <p:origin x="606" y="-3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264D-6A78-4B13-9611-8F89BF73AC6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3688" y="1885950"/>
            <a:ext cx="39338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9477-8966-4510-A902-89CC969A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1pPr>
    <a:lvl2pPr marL="178262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2pPr>
    <a:lvl3pPr marL="35652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3pPr>
    <a:lvl4pPr marL="534786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4pPr>
    <a:lvl5pPr marL="713047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5pPr>
    <a:lvl6pPr marL="891309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69572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24783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426093" algn="l" defTabSz="356523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TW" sz="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NSPIRATION FROM ABOVE 4</a:t>
            </a:r>
            <a:endParaRPr lang="en-US" sz="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靈感</a:t>
            </a:r>
            <a:r>
              <a:rPr lang="zh-TW" altLang="en-US" sz="800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源頭</a:t>
            </a:r>
            <a:r>
              <a:rPr lang="en-US" altLang="zh-TW" sz="800" dirty="0">
                <a:latin typeface="Trajan Pro" panose="02020502050506020301" pitchFamily="18" charset="0"/>
              </a:rPr>
              <a:t>4: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愛是永不止息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latin typeface="DFKai-SB" panose="03000509000000000000" pitchFamily="65" charset="-120"/>
                <a:ea typeface="DFKai-SB" panose="03000509000000000000" pitchFamily="65" charset="-120"/>
              </a:rPr>
              <a:t>探索偉大作曲家動人的愛情故事</a:t>
            </a:r>
            <a:endParaRPr lang="en-US" altLang="zh-TW" sz="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39477-8966-4510-A902-89CC969AB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1AE14-0195-4DAF-9C92-A931B73E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59" y="7272258"/>
            <a:ext cx="4732989" cy="770302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149F030-D268-48B1-A949-F9949BD00233}"/>
              </a:ext>
            </a:extLst>
          </p:cNvPr>
          <p:cNvSpPr>
            <a:spLocks noChangeAspect="1"/>
          </p:cNvSpPr>
          <p:nvPr/>
        </p:nvSpPr>
        <p:spPr>
          <a:xfrm>
            <a:off x="93264" y="662329"/>
            <a:ext cx="2570407" cy="25710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2A2F38-352D-4DD9-90E2-5A2F8EAAD7DA}"/>
              </a:ext>
            </a:extLst>
          </p:cNvPr>
          <p:cNvSpPr>
            <a:spLocks noChangeAspect="1"/>
          </p:cNvSpPr>
          <p:nvPr/>
        </p:nvSpPr>
        <p:spPr>
          <a:xfrm>
            <a:off x="3066491" y="1683684"/>
            <a:ext cx="164972" cy="165011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2CFD8D-AE92-4439-B1E4-9C1F69C523F5}"/>
              </a:ext>
            </a:extLst>
          </p:cNvPr>
          <p:cNvSpPr>
            <a:spLocks noChangeAspect="1"/>
          </p:cNvSpPr>
          <p:nvPr/>
        </p:nvSpPr>
        <p:spPr>
          <a:xfrm>
            <a:off x="1459779" y="2002694"/>
            <a:ext cx="4951380" cy="4952546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1C9D7B8-3BFE-42F4-B8FE-491638A5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89" y="6993003"/>
            <a:ext cx="4551147" cy="556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13F5E3-1A76-46A0-899B-4DCB5EF59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4008" y="8240268"/>
            <a:ext cx="137160" cy="137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A95081-14E1-463E-9A68-2FA6B7611796}"/>
              </a:ext>
            </a:extLst>
          </p:cNvPr>
          <p:cNvSpPr/>
          <p:nvPr/>
        </p:nvSpPr>
        <p:spPr>
          <a:xfrm>
            <a:off x="807089" y="1124595"/>
            <a:ext cx="112402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6600" b="1" dirty="0">
                <a:latin typeface="Myriad Pro" panose="020B0503030403020204" pitchFamily="34" charset="0"/>
              </a:rPr>
              <a:t>26</a:t>
            </a:r>
            <a:endParaRPr lang="en-US" sz="6600" b="1" u="none" dirty="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B38AA-FF1B-48AA-A4D1-2C204919F064}"/>
              </a:ext>
            </a:extLst>
          </p:cNvPr>
          <p:cNvSpPr/>
          <p:nvPr/>
        </p:nvSpPr>
        <p:spPr>
          <a:xfrm>
            <a:off x="699691" y="1952279"/>
            <a:ext cx="1371029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月</a:t>
            </a:r>
            <a:endParaRPr lang="en-US" sz="54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14CAE6-B4E3-4584-8EB6-0ED237700A64}"/>
              </a:ext>
            </a:extLst>
          </p:cNvPr>
          <p:cNvCxnSpPr>
            <a:cxnSpLocks/>
          </p:cNvCxnSpPr>
          <p:nvPr/>
        </p:nvCxnSpPr>
        <p:spPr>
          <a:xfrm>
            <a:off x="912482" y="2497677"/>
            <a:ext cx="9144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13FE8-E6C6-44E6-90CF-567BC4C0B3DD}"/>
              </a:ext>
            </a:extLst>
          </p:cNvPr>
          <p:cNvSpPr/>
          <p:nvPr/>
        </p:nvSpPr>
        <p:spPr>
          <a:xfrm>
            <a:off x="1560036" y="8426670"/>
            <a:ext cx="47920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2000" b="0" i="0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2000" b="0" i="0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2000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2000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2000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2000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2000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2000" u="none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(02)2341-4322x606</a:t>
            </a:r>
            <a:endParaRPr lang="en-US" sz="2000" u="none" dirty="0">
              <a:solidFill>
                <a:srgbClr val="22222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551CA6E-A576-4AEB-A4CC-11EC2ECF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84" y="364125"/>
            <a:ext cx="5298285" cy="107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2671" tIns="116336" rIns="232671" bIns="116336">
            <a:spAutoFit/>
          </a:bodyPr>
          <a:lstStyle/>
          <a:p>
            <a:pPr algn="ctr" defTabSz="2327488">
              <a:lnSpc>
                <a:spcPts val="3500"/>
              </a:lnSpc>
            </a:pPr>
            <a:r>
              <a:rPr lang="en-US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 </a:t>
            </a:r>
            <a:r>
              <a:rPr lang="en-US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SHEN</a:t>
            </a:r>
          </a:p>
          <a:p>
            <a:pPr algn="ctr" defTabSz="2327488">
              <a:lnSpc>
                <a:spcPts val="2600"/>
              </a:lnSpc>
            </a:pP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105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3AC2EA-8ECC-46FE-97B9-30FA7C18B2D8}"/>
              </a:ext>
            </a:extLst>
          </p:cNvPr>
          <p:cNvSpPr/>
          <p:nvPr/>
        </p:nvSpPr>
        <p:spPr>
          <a:xfrm>
            <a:off x="3465126" y="1232514"/>
            <a:ext cx="2769417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5403">
              <a:lnSpc>
                <a:spcPct val="110000"/>
              </a:lnSpc>
              <a:defRPr/>
            </a:pPr>
            <a:r>
              <a:rPr lang="zh-TW" altLang="en-US" sz="11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11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725403">
              <a:lnSpc>
                <a:spcPct val="110000"/>
              </a:lnSpc>
              <a:defRPr/>
            </a:pPr>
            <a:r>
              <a:rPr lang="en-US" sz="11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11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11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725403">
              <a:lnSpc>
                <a:spcPct val="110000"/>
              </a:lnSpc>
              <a:defRPr/>
            </a:pPr>
            <a:r>
              <a:rPr lang="zh-TW" altLang="en-US" sz="11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9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1A445-B3FF-499B-B319-228748C034B4}"/>
              </a:ext>
            </a:extLst>
          </p:cNvPr>
          <p:cNvSpPr/>
          <p:nvPr/>
        </p:nvSpPr>
        <p:spPr>
          <a:xfrm>
            <a:off x="884758" y="2616547"/>
            <a:ext cx="99386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3600" b="1" dirty="0">
                <a:latin typeface="Myriad Pro" panose="020B0503030403020204" pitchFamily="34" charset="0"/>
              </a:rPr>
              <a:t>2</a:t>
            </a:r>
            <a:r>
              <a:rPr lang="en-US" altLang="zh-TW" sz="3600" b="1" u="none" dirty="0">
                <a:latin typeface="Myriad Pro" panose="020B0503030403020204" pitchFamily="34" charset="0"/>
              </a:rPr>
              <a:t>:00</a:t>
            </a:r>
            <a:r>
              <a:rPr lang="en-US" sz="1400" b="1" u="none" dirty="0">
                <a:latin typeface="Myriad Pro" panose="020B0503030403020204" pitchFamily="34" charset="0"/>
              </a:rPr>
              <a:t>P</a:t>
            </a:r>
            <a:endParaRPr lang="en-US" sz="3600" b="1" u="none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1B591-D2E4-4E61-82E8-8E811C65551D}"/>
              </a:ext>
            </a:extLst>
          </p:cNvPr>
          <p:cNvSpPr/>
          <p:nvPr/>
        </p:nvSpPr>
        <p:spPr>
          <a:xfrm>
            <a:off x="912482" y="610973"/>
            <a:ext cx="102592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周日</a:t>
            </a:r>
            <a:endParaRPr lang="en-U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19E00-BF13-4661-91E6-B2B5E15A0A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" y="8455436"/>
            <a:ext cx="1564667" cy="158508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6224039-E1A7-405D-B17E-FE789DCF178D}"/>
              </a:ext>
            </a:extLst>
          </p:cNvPr>
          <p:cNvSpPr>
            <a:spLocks noChangeAspect="1"/>
          </p:cNvSpPr>
          <p:nvPr/>
        </p:nvSpPr>
        <p:spPr>
          <a:xfrm>
            <a:off x="6307592" y="5958046"/>
            <a:ext cx="360964" cy="361049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C46006-BE16-48BE-88A6-EACC501BE8BD}"/>
              </a:ext>
            </a:extLst>
          </p:cNvPr>
          <p:cNvSpPr>
            <a:spLocks noChangeAspect="1"/>
          </p:cNvSpPr>
          <p:nvPr/>
        </p:nvSpPr>
        <p:spPr>
          <a:xfrm>
            <a:off x="1137873" y="5671682"/>
            <a:ext cx="487631" cy="4877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EB229C-424A-4352-842C-BE2D29AFE52E}"/>
              </a:ext>
            </a:extLst>
          </p:cNvPr>
          <p:cNvSpPr>
            <a:spLocks noChangeAspect="1"/>
          </p:cNvSpPr>
          <p:nvPr/>
        </p:nvSpPr>
        <p:spPr>
          <a:xfrm>
            <a:off x="5514490" y="2814347"/>
            <a:ext cx="1854400" cy="18548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B4E749-DBD1-4C9B-9C42-08094468F3E2}"/>
              </a:ext>
            </a:extLst>
          </p:cNvPr>
          <p:cNvSpPr/>
          <p:nvPr/>
        </p:nvSpPr>
        <p:spPr>
          <a:xfrm>
            <a:off x="5435818" y="2943982"/>
            <a:ext cx="195943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格外具有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獨特的優雅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和音樂性</a:t>
            </a:r>
            <a:r>
              <a:rPr lang="en-US" altLang="zh-TW" sz="1800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endParaRPr lang="en-US" altLang="zh-TW" sz="1800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EF743-6862-45FF-87E0-21540B667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657" y="7802189"/>
            <a:ext cx="3859477" cy="468838"/>
          </a:xfrm>
          <a:prstGeom prst="rect">
            <a:avLst/>
          </a:prstGeom>
        </p:spPr>
      </p:pic>
      <p:pic>
        <p:nvPicPr>
          <p:cNvPr id="24" name="Picture 2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EEE408B-E819-4F61-BA1E-4506CB35EB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1405625" y="1994145"/>
            <a:ext cx="4984023" cy="4969643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5438AD-E5F2-4D18-AD12-568A80A0BF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64965"/>
          <a:stretch/>
        </p:blipFill>
        <p:spPr>
          <a:xfrm>
            <a:off x="2375361" y="6462502"/>
            <a:ext cx="3060457" cy="3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126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DFKai-SB</vt:lpstr>
      <vt:lpstr>Arial</vt:lpstr>
      <vt:lpstr>Calibri</vt:lpstr>
      <vt:lpstr>Calibri Light</vt:lpstr>
      <vt:lpstr>Felix Titling</vt:lpstr>
      <vt:lpstr>Myriad Pro</vt:lpstr>
      <vt:lpstr>Trajan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125</cp:revision>
  <cp:lastPrinted>2015-08-20T06:42:34Z</cp:lastPrinted>
  <dcterms:created xsi:type="dcterms:W3CDTF">2015-08-14T04:49:53Z</dcterms:created>
  <dcterms:modified xsi:type="dcterms:W3CDTF">2023-01-17T05:36:40Z</dcterms:modified>
</cp:coreProperties>
</file>