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135" autoAdjust="0"/>
  </p:normalViewPr>
  <p:slideViewPr>
    <p:cSldViewPr snapToGrid="0">
      <p:cViewPr varScale="1">
        <p:scale>
          <a:sx n="45" d="100"/>
          <a:sy n="45" d="100"/>
        </p:scale>
        <p:origin x="12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B354C-F575-4828-8914-8FF9894960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904B6-D4D5-4B40-94D9-FCC3BDE3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1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探索偉大作曲家動人的愛情故事</a:t>
            </a:r>
            <a:endParaRPr lang="en-US" altLang="zh-TW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04B6-D4D5-4B40-94D9-FCC3BDE3AD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6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2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879C-CB81-4A82-9987-45045181AE7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EAB8-D4ED-4860-870A-9E574787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4DF9BC80-6C33-4FAF-AA97-8D4CC9CBABB1}"/>
              </a:ext>
            </a:extLst>
          </p:cNvPr>
          <p:cNvSpPr>
            <a:spLocks noChangeAspect="1"/>
          </p:cNvSpPr>
          <p:nvPr/>
        </p:nvSpPr>
        <p:spPr>
          <a:xfrm>
            <a:off x="4554413" y="868289"/>
            <a:ext cx="5521571" cy="5521571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1FBD26-9117-4C05-94E0-7D6E55276EDC}"/>
              </a:ext>
            </a:extLst>
          </p:cNvPr>
          <p:cNvSpPr>
            <a:spLocks noChangeAspect="1"/>
          </p:cNvSpPr>
          <p:nvPr/>
        </p:nvSpPr>
        <p:spPr>
          <a:xfrm>
            <a:off x="2889480" y="5105518"/>
            <a:ext cx="321610" cy="32161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0D306CE-EA67-4E94-AE99-F80C4BC7DADA}"/>
              </a:ext>
            </a:extLst>
          </p:cNvPr>
          <p:cNvSpPr>
            <a:spLocks noChangeAspect="1"/>
          </p:cNvSpPr>
          <p:nvPr/>
        </p:nvSpPr>
        <p:spPr>
          <a:xfrm>
            <a:off x="429981" y="919387"/>
            <a:ext cx="3140017" cy="314075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E36EC8D-0646-4302-8398-85AC06FA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36" y="137614"/>
            <a:ext cx="8670473" cy="9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ts val="5800"/>
              </a:lnSpc>
            </a:pPr>
            <a:r>
              <a:rPr lang="en-US" sz="44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14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8C85D5-83B3-4042-9F66-43243A3B939E}"/>
              </a:ext>
            </a:extLst>
          </p:cNvPr>
          <p:cNvSpPr/>
          <p:nvPr/>
        </p:nvSpPr>
        <p:spPr>
          <a:xfrm>
            <a:off x="10329909" y="845104"/>
            <a:ext cx="3830505" cy="108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8972">
              <a:lnSpc>
                <a:spcPct val="110000"/>
              </a:lnSpc>
              <a:defRPr/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2000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398972">
              <a:lnSpc>
                <a:spcPct val="11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398972">
              <a:lnSpc>
                <a:spcPct val="110000"/>
              </a:lnSpc>
              <a:defRPr/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1100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939FD4-5E58-4573-8FEA-335459EC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3340"/>
            <a:ext cx="2118611" cy="21462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23C0CE-F057-4C85-BA1D-6893A45FA0BE}"/>
              </a:ext>
            </a:extLst>
          </p:cNvPr>
          <p:cNvSpPr/>
          <p:nvPr/>
        </p:nvSpPr>
        <p:spPr>
          <a:xfrm>
            <a:off x="1364580" y="2372399"/>
            <a:ext cx="1214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TW" altLang="en-US" sz="36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三月</a:t>
            </a:r>
            <a:endParaRPr lang="en-US" sz="36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194D4C-77A2-4EBA-9EAF-CE3D8FAEEB1A}"/>
              </a:ext>
            </a:extLst>
          </p:cNvPr>
          <p:cNvCxnSpPr>
            <a:cxnSpLocks/>
          </p:cNvCxnSpPr>
          <p:nvPr/>
        </p:nvCxnSpPr>
        <p:spPr>
          <a:xfrm>
            <a:off x="1413818" y="3034308"/>
            <a:ext cx="1097280" cy="0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ABAC60-E87B-4115-B977-D0A04AF66A24}"/>
              </a:ext>
            </a:extLst>
          </p:cNvPr>
          <p:cNvSpPr/>
          <p:nvPr/>
        </p:nvSpPr>
        <p:spPr>
          <a:xfrm>
            <a:off x="1312578" y="3108368"/>
            <a:ext cx="1292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b="1" dirty="0">
                <a:latin typeface="Myriad Pro" panose="020B0503030403020204" pitchFamily="34" charset="0"/>
              </a:rPr>
              <a:t>2</a:t>
            </a:r>
            <a:r>
              <a:rPr lang="en-US" altLang="zh-TW" sz="4000" b="1" u="none" dirty="0">
                <a:latin typeface="Myriad Pro" panose="020B0503030403020204" pitchFamily="34" charset="0"/>
              </a:rPr>
              <a:t>:00</a:t>
            </a:r>
            <a:r>
              <a:rPr lang="en-US" altLang="zh-TW" sz="1600" b="1" u="none" dirty="0">
                <a:latin typeface="Myriad Pro" panose="020B0503030403020204" pitchFamily="34" charset="0"/>
              </a:rPr>
              <a:t>P</a:t>
            </a:r>
            <a:endParaRPr lang="en-US" sz="4000" b="1" u="none" dirty="0">
              <a:latin typeface="Myriad Pro" panose="020B0503030403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703BC2-ECCC-4B95-AA48-C245D4DB53B2}"/>
              </a:ext>
            </a:extLst>
          </p:cNvPr>
          <p:cNvSpPr/>
          <p:nvPr/>
        </p:nvSpPr>
        <p:spPr>
          <a:xfrm>
            <a:off x="1387635" y="1668783"/>
            <a:ext cx="1037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latin typeface="Myriad Pro" panose="020B0503030403020204" pitchFamily="34" charset="0"/>
              </a:rPr>
              <a:t>26</a:t>
            </a:r>
            <a:endParaRPr lang="en-US" sz="6000" b="1" u="none" dirty="0">
              <a:latin typeface="Myriad Pro" panose="020B05030304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70E739-F031-4F04-BE59-D84DF74BDBF5}"/>
              </a:ext>
            </a:extLst>
          </p:cNvPr>
          <p:cNvSpPr/>
          <p:nvPr/>
        </p:nvSpPr>
        <p:spPr>
          <a:xfrm>
            <a:off x="1421641" y="109663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周日</a:t>
            </a:r>
            <a:endParaRPr lang="en-US" sz="36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217DD1-B538-4BE4-90E6-22E09DAB6A12}"/>
              </a:ext>
            </a:extLst>
          </p:cNvPr>
          <p:cNvSpPr>
            <a:spLocks noChangeAspect="1"/>
          </p:cNvSpPr>
          <p:nvPr/>
        </p:nvSpPr>
        <p:spPr>
          <a:xfrm>
            <a:off x="9713560" y="2510608"/>
            <a:ext cx="2116012" cy="21165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C1B05F-6944-417F-A4A0-EDE3FFBD0A10}"/>
              </a:ext>
            </a:extLst>
          </p:cNvPr>
          <p:cNvSpPr/>
          <p:nvPr/>
        </p:nvSpPr>
        <p:spPr>
          <a:xfrm>
            <a:off x="9330270" y="2685489"/>
            <a:ext cx="2908135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格外具有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獨特的優雅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和音樂性</a:t>
            </a:r>
            <a:r>
              <a:rPr lang="en-US" altLang="zh-TW" sz="20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</a:p>
          <a:p>
            <a:pPr algn="ctr">
              <a:spcBef>
                <a:spcPts val="330"/>
              </a:spcBef>
            </a:pPr>
            <a:r>
              <a:rPr lang="en-US" altLang="zh-TW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897327-86DA-4829-9095-EA2AB05A2855}"/>
              </a:ext>
            </a:extLst>
          </p:cNvPr>
          <p:cNvSpPr>
            <a:spLocks noChangeAspect="1"/>
          </p:cNvSpPr>
          <p:nvPr/>
        </p:nvSpPr>
        <p:spPr>
          <a:xfrm>
            <a:off x="4837779" y="1347173"/>
            <a:ext cx="321610" cy="32161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0614A-B027-4987-9BDF-2575C530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228" y="6625967"/>
            <a:ext cx="863878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A66DD-2E3F-4415-904A-8D1D2810D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028" y="6164497"/>
            <a:ext cx="8358340" cy="1158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A20F9-D0A1-4446-86BF-71355E9E1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690" y="7386935"/>
            <a:ext cx="5877219" cy="941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959AFF-F1C2-4F0D-BE54-3240CFDD685F}"/>
              </a:ext>
            </a:extLst>
          </p:cNvPr>
          <p:cNvSpPr/>
          <p:nvPr/>
        </p:nvSpPr>
        <p:spPr>
          <a:xfrm>
            <a:off x="9194616" y="4725337"/>
            <a:ext cx="5314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0" i="0" u="none" dirty="0">
                <a:solidFill>
                  <a:srgbClr val="22222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台北基督之家</a:t>
            </a:r>
            <a:endParaRPr lang="en-US" altLang="zh-TW" sz="2400" b="0" i="0" u="none" dirty="0">
              <a:solidFill>
                <a:srgbClr val="222222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台北市中正區杭州南路一段</a:t>
            </a:r>
            <a:r>
              <a:rPr lang="en-US" altLang="zh-TW" sz="2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</a:t>
            </a:r>
            <a:r>
              <a:rPr lang="zh-TW" altLang="en-US" sz="2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</a:t>
            </a:r>
            <a:r>
              <a:rPr lang="en-US" altLang="zh-TW" sz="2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號</a:t>
            </a:r>
            <a:r>
              <a:rPr lang="en-US" altLang="zh-TW" sz="2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B1</a:t>
            </a:r>
          </a:p>
          <a:p>
            <a:pPr algn="ctr"/>
            <a:r>
              <a:rPr lang="en-US" sz="2400" u="none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(02)2341-4322x</a:t>
            </a:r>
            <a:r>
              <a:rPr lang="en-US" altLang="zh-TW" sz="2400" u="none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606</a:t>
            </a:r>
            <a:endParaRPr lang="en-US" sz="2400" u="none" dirty="0">
              <a:solidFill>
                <a:srgbClr val="22222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3" name="Picture 2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1544AEC6-157C-41EE-9205-A7DC87FBB0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4559232" y="858013"/>
            <a:ext cx="5537549" cy="5521571"/>
          </a:xfrm>
          <a:prstGeom prst="ellipse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91A82A80-2BC3-439D-8E38-3F66608578A4}"/>
              </a:ext>
            </a:extLst>
          </p:cNvPr>
          <p:cNvSpPr>
            <a:spLocks noChangeAspect="1"/>
          </p:cNvSpPr>
          <p:nvPr/>
        </p:nvSpPr>
        <p:spPr>
          <a:xfrm>
            <a:off x="9417713" y="5648910"/>
            <a:ext cx="356177" cy="3562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1B7B2-49CA-4968-B629-225303E69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7734" y="5711489"/>
            <a:ext cx="176799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104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DFKai-SB</vt:lpstr>
      <vt:lpstr>Arial</vt:lpstr>
      <vt:lpstr>Calibri</vt:lpstr>
      <vt:lpstr>Calibri Light</vt:lpstr>
      <vt:lpstr>Felix Titling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39</cp:revision>
  <dcterms:created xsi:type="dcterms:W3CDTF">2018-04-01T06:42:26Z</dcterms:created>
  <dcterms:modified xsi:type="dcterms:W3CDTF">2023-01-17T05:39:12Z</dcterms:modified>
</cp:coreProperties>
</file>