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60" r:id="rId2"/>
  </p:sldIdLst>
  <p:sldSz cx="10058400" cy="15544800"/>
  <p:notesSz cx="7315200" cy="96012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1pPr>
    <a:lvl2pPr marL="656438"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2pPr>
    <a:lvl3pPr marL="1312875"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3pPr>
    <a:lvl4pPr marL="1969311"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4pPr>
    <a:lvl5pPr marL="2625749"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5pPr>
    <a:lvl6pPr marL="3282187" algn="l" defTabSz="1312875" rtl="0" eaLnBrk="1" latinLnBrk="0" hangingPunct="1"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6pPr>
    <a:lvl7pPr marL="3938623" algn="l" defTabSz="1312875" rtl="0" eaLnBrk="1" latinLnBrk="0" hangingPunct="1"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7pPr>
    <a:lvl8pPr marL="4595060" algn="l" defTabSz="1312875" rtl="0" eaLnBrk="1" latinLnBrk="0" hangingPunct="1"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8pPr>
    <a:lvl9pPr marL="5251498" algn="l" defTabSz="1312875" rtl="0" eaLnBrk="1" latinLnBrk="0" hangingPunct="1"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4896" userDrawn="1">
          <p15:clr>
            <a:srgbClr val="A4A3A4"/>
          </p15:clr>
        </p15:guide>
        <p15:guide id="2" pos="3168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6E6E6"/>
    <a:srgbClr val="FFFF66"/>
    <a:srgbClr val="FFFF99"/>
    <a:srgbClr val="EDD06A"/>
    <a:srgbClr val="EDDC5D"/>
    <a:srgbClr val="FFFF47"/>
    <a:srgbClr val="FBFF47"/>
    <a:srgbClr val="FF4747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7628" autoAdjust="0"/>
    <p:restoredTop sz="87638" autoAdjust="0"/>
  </p:normalViewPr>
  <p:slideViewPr>
    <p:cSldViewPr>
      <p:cViewPr>
        <p:scale>
          <a:sx n="41" d="100"/>
          <a:sy n="41" d="100"/>
        </p:scale>
        <p:origin x="2352" y="-1356"/>
      </p:cViewPr>
      <p:guideLst>
        <p:guide orient="horz" pos="4896"/>
        <p:guide pos="3168"/>
      </p:guideLst>
    </p:cSldViewPr>
  </p:slideViewPr>
  <p:notesTextViewPr>
    <p:cViewPr>
      <p:scale>
        <a:sx n="66" d="100"/>
        <a:sy n="66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375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F720915-FE7C-4713-A6DE-449E9E73C57F}" type="datetimeFigureOut">
              <a:rPr lang="en-US" smtClean="0"/>
              <a:t>1/16/2023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609850" y="1200150"/>
            <a:ext cx="2095500" cy="32400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838" y="4621213"/>
            <a:ext cx="5851525" cy="377983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375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B16B14-1EFE-442A-9B73-E0D806A3B0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93722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1pPr>
    <a:lvl2pPr marL="656438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2pPr>
    <a:lvl3pPr marL="1312875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3pPr>
    <a:lvl4pPr marL="1969311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4pPr>
    <a:lvl5pPr marL="2625749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5pPr>
    <a:lvl6pPr marL="3282187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6pPr>
    <a:lvl7pPr marL="3938623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7pPr>
    <a:lvl8pPr marL="4595060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8pPr>
    <a:lvl9pPr marL="5251498" algn="l" defTabSz="1312875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609850" y="1200150"/>
            <a:ext cx="209550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356523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4000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I</a:t>
            </a:r>
            <a:r>
              <a:rPr lang="en-US" altLang="zh-TW" sz="4000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NSPIRATION FROM ABOVE 4</a:t>
            </a:r>
            <a:endParaRPr lang="en-US" sz="4000" b="1" u="none" dirty="0">
              <a:latin typeface="Felix Titling" panose="04060505060202020A04" pitchFamily="82" charset="0"/>
              <a:ea typeface="Arial Unicode MS" pitchFamily="34" charset="-128"/>
              <a:cs typeface="Arial Unicode MS" pitchFamily="34" charset="-128"/>
            </a:endParaRPr>
          </a:p>
          <a:p>
            <a:pPr marL="0" marR="0" lvl="0" indent="0" algn="l" defTabSz="356523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zh-TW" altLang="en-US" sz="3600" dirty="0">
                <a:latin typeface="DFKai-SB" panose="03000509000000000000" pitchFamily="65" charset="-120"/>
                <a:ea typeface="DFKai-SB" panose="03000509000000000000" pitchFamily="65" charset="-120"/>
              </a:rPr>
              <a:t>靈感</a:t>
            </a:r>
            <a:r>
              <a:rPr lang="zh-TW" altLang="en-US" sz="4000" dirty="0">
                <a:latin typeface="DFKai-SB" panose="03000509000000000000" pitchFamily="65" charset="-120"/>
                <a:ea typeface="DFKai-SB" panose="03000509000000000000" pitchFamily="65" charset="-120"/>
              </a:rPr>
              <a:t>的</a:t>
            </a:r>
            <a:r>
              <a:rPr lang="zh-TW" altLang="en-US" sz="3600" dirty="0">
                <a:latin typeface="DFKai-SB" panose="03000509000000000000" pitchFamily="65" charset="-120"/>
                <a:ea typeface="DFKai-SB" panose="03000509000000000000" pitchFamily="65" charset="-120"/>
              </a:rPr>
              <a:t>源頭</a:t>
            </a:r>
            <a:r>
              <a:rPr lang="en-US" altLang="zh-TW" sz="4000" dirty="0">
                <a:latin typeface="Trajan Pro" panose="02020502050506020301" pitchFamily="18" charset="0"/>
              </a:rPr>
              <a:t>4:</a:t>
            </a:r>
            <a:r>
              <a:rPr lang="zh-TW" altLang="en-US" sz="3600" dirty="0">
                <a:latin typeface="DFKai-SB" panose="03000509000000000000" pitchFamily="65" charset="-120"/>
                <a:ea typeface="DFKai-SB" panose="03000509000000000000" pitchFamily="65" charset="-120"/>
              </a:rPr>
              <a:t>愛是永不止息</a:t>
            </a:r>
            <a:endParaRPr lang="en-US" altLang="zh-TW" sz="3600" dirty="0"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pPr marL="0" marR="0" lvl="0" indent="0" algn="l" defTabSz="356523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zh-TW" altLang="en-US" sz="4000" dirty="0">
                <a:latin typeface="DFKai-SB" panose="03000509000000000000" pitchFamily="65" charset="-120"/>
                <a:ea typeface="DFKai-SB" panose="03000509000000000000" pitchFamily="65" charset="-120"/>
              </a:rPr>
              <a:t>探索偉大作曲家動人的愛情故事</a:t>
            </a:r>
            <a:endParaRPr lang="en-US" altLang="zh-TW" sz="4000" dirty="0"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endParaRPr lang="en-US" sz="3600" dirty="0"/>
          </a:p>
          <a:p>
            <a:endParaRPr lang="en-US" sz="36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7B16B14-1EFE-442A-9B73-E0D806A3B0B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615210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65629" y="4389969"/>
            <a:ext cx="7543800" cy="3029142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31261" y="8007927"/>
            <a:ext cx="6212541" cy="3611418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57425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14851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72277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2970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87129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44555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01981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5940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4C1CCBA-DDC0-4904-8620-99EAB861C63B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0E1CDEE-1B65-48C4-995A-C2167215E4C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6F2B53E-223A-4CA8-9D19-9038052E8650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904F514-64F4-440C-8566-5BAEA3B15F7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1069" y="9080885"/>
            <a:ext cx="7543800" cy="2806700"/>
          </a:xfrm>
        </p:spPr>
        <p:txBody>
          <a:bodyPr anchor="t"/>
          <a:lstStyle>
            <a:lvl1pPr algn="l">
              <a:defRPr sz="5024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01069" y="5989592"/>
            <a:ext cx="7543800" cy="3091294"/>
          </a:xfrm>
        </p:spPr>
        <p:txBody>
          <a:bodyPr anchor="b"/>
          <a:lstStyle>
            <a:lvl1pPr marL="0" indent="0">
              <a:buNone/>
              <a:defRPr sz="2512">
                <a:solidFill>
                  <a:schemeClr val="tx1">
                    <a:tint val="75000"/>
                  </a:schemeClr>
                </a:solidFill>
              </a:defRPr>
            </a:lvl1pPr>
            <a:lvl2pPr marL="574259" indent="0">
              <a:buNone/>
              <a:defRPr sz="2261">
                <a:solidFill>
                  <a:schemeClr val="tx1">
                    <a:tint val="75000"/>
                  </a:schemeClr>
                </a:solidFill>
              </a:defRPr>
            </a:lvl2pPr>
            <a:lvl3pPr marL="1148518" indent="0">
              <a:buNone/>
              <a:defRPr sz="2010">
                <a:solidFill>
                  <a:schemeClr val="tx1">
                    <a:tint val="75000"/>
                  </a:schemeClr>
                </a:solidFill>
              </a:defRPr>
            </a:lvl3pPr>
            <a:lvl4pPr marL="1722777" indent="0">
              <a:buNone/>
              <a:defRPr sz="1759">
                <a:solidFill>
                  <a:schemeClr val="tx1">
                    <a:tint val="75000"/>
                  </a:schemeClr>
                </a:solidFill>
              </a:defRPr>
            </a:lvl4pPr>
            <a:lvl5pPr marL="2297035" indent="0">
              <a:buNone/>
              <a:defRPr sz="1759">
                <a:solidFill>
                  <a:schemeClr val="tx1">
                    <a:tint val="75000"/>
                  </a:schemeClr>
                </a:solidFill>
              </a:defRPr>
            </a:lvl5pPr>
            <a:lvl6pPr marL="2871294" indent="0">
              <a:buNone/>
              <a:defRPr sz="1759">
                <a:solidFill>
                  <a:schemeClr val="tx1">
                    <a:tint val="75000"/>
                  </a:schemeClr>
                </a:solidFill>
              </a:defRPr>
            </a:lvl6pPr>
            <a:lvl7pPr marL="3445553" indent="0">
              <a:buNone/>
              <a:defRPr sz="1759">
                <a:solidFill>
                  <a:schemeClr val="tx1">
                    <a:tint val="75000"/>
                  </a:schemeClr>
                </a:solidFill>
              </a:defRPr>
            </a:lvl7pPr>
            <a:lvl8pPr marL="4019812" indent="0">
              <a:buNone/>
              <a:defRPr sz="1759">
                <a:solidFill>
                  <a:schemeClr val="tx1">
                    <a:tint val="75000"/>
                  </a:schemeClr>
                </a:solidFill>
              </a:defRPr>
            </a:lvl8pPr>
            <a:lvl9pPr marL="4594070" indent="0">
              <a:buNone/>
              <a:defRPr sz="175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8BCB74A-D2C2-4954-B753-6EB10C2B137C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AB56E1B-943E-4DEB-A294-C334C2BFF1E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32815" y="4396512"/>
            <a:ext cx="2921374" cy="12433879"/>
          </a:xfrm>
        </p:spPr>
        <p:txBody>
          <a:bodyPr/>
          <a:lstStyle>
            <a:lvl1pPr>
              <a:defRPr sz="3517"/>
            </a:lvl1pPr>
            <a:lvl2pPr>
              <a:defRPr sz="3015"/>
            </a:lvl2pPr>
            <a:lvl3pPr>
              <a:defRPr sz="2512"/>
            </a:lvl3pPr>
            <a:lvl4pPr>
              <a:defRPr sz="2261"/>
            </a:lvl4pPr>
            <a:lvl5pPr>
              <a:defRPr sz="2261"/>
            </a:lvl5pPr>
            <a:lvl6pPr>
              <a:defRPr sz="2261"/>
            </a:lvl6pPr>
            <a:lvl7pPr>
              <a:defRPr sz="2261"/>
            </a:lvl7pPr>
            <a:lvl8pPr>
              <a:defRPr sz="2261"/>
            </a:lvl8pPr>
            <a:lvl9pPr>
              <a:defRPr sz="2261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02106" y="4396512"/>
            <a:ext cx="2921374" cy="12433879"/>
          </a:xfrm>
        </p:spPr>
        <p:txBody>
          <a:bodyPr/>
          <a:lstStyle>
            <a:lvl1pPr>
              <a:defRPr sz="3517"/>
            </a:lvl1pPr>
            <a:lvl2pPr>
              <a:defRPr sz="3015"/>
            </a:lvl2pPr>
            <a:lvl3pPr>
              <a:defRPr sz="2512"/>
            </a:lvl3pPr>
            <a:lvl4pPr>
              <a:defRPr sz="2261"/>
            </a:lvl4pPr>
            <a:lvl5pPr>
              <a:defRPr sz="2261"/>
            </a:lvl5pPr>
            <a:lvl6pPr>
              <a:defRPr sz="2261"/>
            </a:lvl6pPr>
            <a:lvl7pPr>
              <a:defRPr sz="2261"/>
            </a:lvl7pPr>
            <a:lvl8pPr>
              <a:defRPr sz="2261"/>
            </a:lvl8pPr>
            <a:lvl9pPr>
              <a:defRPr sz="2261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462ABA3-F994-4A3E-97B9-6A630374972C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531D2A9-2A22-4416-8815-1FE9BE1EB18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3753" y="565921"/>
            <a:ext cx="7987553" cy="2355273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43754" y="3163265"/>
            <a:ext cx="3921359" cy="1318297"/>
          </a:xfrm>
        </p:spPr>
        <p:txBody>
          <a:bodyPr anchor="b"/>
          <a:lstStyle>
            <a:lvl1pPr marL="0" indent="0">
              <a:buNone/>
              <a:defRPr sz="3015" b="1"/>
            </a:lvl1pPr>
            <a:lvl2pPr marL="574259" indent="0">
              <a:buNone/>
              <a:defRPr sz="2512" b="1"/>
            </a:lvl2pPr>
            <a:lvl3pPr marL="1148518" indent="0">
              <a:buNone/>
              <a:defRPr sz="2261" b="1"/>
            </a:lvl3pPr>
            <a:lvl4pPr marL="1722777" indent="0">
              <a:buNone/>
              <a:defRPr sz="2010" b="1"/>
            </a:lvl4pPr>
            <a:lvl5pPr marL="2297035" indent="0">
              <a:buNone/>
              <a:defRPr sz="2010" b="1"/>
            </a:lvl5pPr>
            <a:lvl6pPr marL="2871294" indent="0">
              <a:buNone/>
              <a:defRPr sz="2010" b="1"/>
            </a:lvl6pPr>
            <a:lvl7pPr marL="3445553" indent="0">
              <a:buNone/>
              <a:defRPr sz="2010" b="1"/>
            </a:lvl7pPr>
            <a:lvl8pPr marL="4019812" indent="0">
              <a:buNone/>
              <a:defRPr sz="2010" b="1"/>
            </a:lvl8pPr>
            <a:lvl9pPr marL="4594070" indent="0">
              <a:buNone/>
              <a:defRPr sz="201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3754" y="4481560"/>
            <a:ext cx="3921359" cy="8142048"/>
          </a:xfrm>
        </p:spPr>
        <p:txBody>
          <a:bodyPr/>
          <a:lstStyle>
            <a:lvl1pPr>
              <a:defRPr sz="3015"/>
            </a:lvl1pPr>
            <a:lvl2pPr>
              <a:defRPr sz="2512"/>
            </a:lvl2pPr>
            <a:lvl3pPr>
              <a:defRPr sz="2261"/>
            </a:lvl3pPr>
            <a:lvl4pPr>
              <a:defRPr sz="2010"/>
            </a:lvl4pPr>
            <a:lvl5pPr>
              <a:defRPr sz="2010"/>
            </a:lvl5pPr>
            <a:lvl6pPr>
              <a:defRPr sz="2010"/>
            </a:lvl6pPr>
            <a:lvl7pPr>
              <a:defRPr sz="2010"/>
            </a:lvl7pPr>
            <a:lvl8pPr>
              <a:defRPr sz="2010"/>
            </a:lvl8pPr>
            <a:lvl9pPr>
              <a:defRPr sz="201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508408" y="3163265"/>
            <a:ext cx="3922899" cy="1318297"/>
          </a:xfrm>
        </p:spPr>
        <p:txBody>
          <a:bodyPr anchor="b"/>
          <a:lstStyle>
            <a:lvl1pPr marL="0" indent="0">
              <a:buNone/>
              <a:defRPr sz="3015" b="1"/>
            </a:lvl1pPr>
            <a:lvl2pPr marL="574259" indent="0">
              <a:buNone/>
              <a:defRPr sz="2512" b="1"/>
            </a:lvl2pPr>
            <a:lvl3pPr marL="1148518" indent="0">
              <a:buNone/>
              <a:defRPr sz="2261" b="1"/>
            </a:lvl3pPr>
            <a:lvl4pPr marL="1722777" indent="0">
              <a:buNone/>
              <a:defRPr sz="2010" b="1"/>
            </a:lvl4pPr>
            <a:lvl5pPr marL="2297035" indent="0">
              <a:buNone/>
              <a:defRPr sz="2010" b="1"/>
            </a:lvl5pPr>
            <a:lvl6pPr marL="2871294" indent="0">
              <a:buNone/>
              <a:defRPr sz="2010" b="1"/>
            </a:lvl6pPr>
            <a:lvl7pPr marL="3445553" indent="0">
              <a:buNone/>
              <a:defRPr sz="2010" b="1"/>
            </a:lvl7pPr>
            <a:lvl8pPr marL="4019812" indent="0">
              <a:buNone/>
              <a:defRPr sz="2010" b="1"/>
            </a:lvl8pPr>
            <a:lvl9pPr marL="4594070" indent="0">
              <a:buNone/>
              <a:defRPr sz="201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508408" y="4481560"/>
            <a:ext cx="3922899" cy="8142048"/>
          </a:xfrm>
        </p:spPr>
        <p:txBody>
          <a:bodyPr/>
          <a:lstStyle>
            <a:lvl1pPr>
              <a:defRPr sz="3015"/>
            </a:lvl1pPr>
            <a:lvl2pPr>
              <a:defRPr sz="2512"/>
            </a:lvl2pPr>
            <a:lvl3pPr>
              <a:defRPr sz="2261"/>
            </a:lvl3pPr>
            <a:lvl4pPr>
              <a:defRPr sz="2010"/>
            </a:lvl4pPr>
            <a:lvl5pPr>
              <a:defRPr sz="2010"/>
            </a:lvl5pPr>
            <a:lvl6pPr>
              <a:defRPr sz="2010"/>
            </a:lvl6pPr>
            <a:lvl7pPr>
              <a:defRPr sz="2010"/>
            </a:lvl7pPr>
            <a:lvl8pPr>
              <a:defRPr sz="2010"/>
            </a:lvl8pPr>
            <a:lvl9pPr>
              <a:defRPr sz="201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B80C50-237D-43E2-BE20-B82D9EDD5FB1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D441D87-E264-4A13-9D0F-BDDD5623815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1D34220-4B6C-4901-8F49-D62BEF35A4B6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EE9A53-3CA8-49B4-A862-539CBC93E1B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D2C9D6F-4D73-4785-9DE0-E53181C12C9F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A637665-58C9-43F4-BDE4-939FFE258F0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3753" y="562651"/>
            <a:ext cx="2919834" cy="2394527"/>
          </a:xfrm>
        </p:spPr>
        <p:txBody>
          <a:bodyPr anchor="b"/>
          <a:lstStyle>
            <a:lvl1pPr algn="l">
              <a:defRPr sz="2512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469904" y="562652"/>
            <a:ext cx="4961405" cy="12060961"/>
          </a:xfrm>
        </p:spPr>
        <p:txBody>
          <a:bodyPr/>
          <a:lstStyle>
            <a:lvl1pPr>
              <a:defRPr sz="4019"/>
            </a:lvl1pPr>
            <a:lvl2pPr>
              <a:defRPr sz="3517"/>
            </a:lvl2pPr>
            <a:lvl3pPr>
              <a:defRPr sz="3015"/>
            </a:lvl3pPr>
            <a:lvl4pPr>
              <a:defRPr sz="2512"/>
            </a:lvl4pPr>
            <a:lvl5pPr>
              <a:defRPr sz="2512"/>
            </a:lvl5pPr>
            <a:lvl6pPr>
              <a:defRPr sz="2512"/>
            </a:lvl6pPr>
            <a:lvl7pPr>
              <a:defRPr sz="2512"/>
            </a:lvl7pPr>
            <a:lvl8pPr>
              <a:defRPr sz="2512"/>
            </a:lvl8pPr>
            <a:lvl9pPr>
              <a:defRPr sz="2512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43753" y="2957179"/>
            <a:ext cx="2919834" cy="9666433"/>
          </a:xfrm>
        </p:spPr>
        <p:txBody>
          <a:bodyPr/>
          <a:lstStyle>
            <a:lvl1pPr marL="0" indent="0">
              <a:buNone/>
              <a:defRPr sz="1759"/>
            </a:lvl1pPr>
            <a:lvl2pPr marL="574259" indent="0">
              <a:buNone/>
              <a:defRPr sz="1508"/>
            </a:lvl2pPr>
            <a:lvl3pPr marL="1148518" indent="0">
              <a:buNone/>
              <a:defRPr sz="1256"/>
            </a:lvl3pPr>
            <a:lvl4pPr marL="1722777" indent="0">
              <a:buNone/>
              <a:defRPr sz="1131"/>
            </a:lvl4pPr>
            <a:lvl5pPr marL="2297035" indent="0">
              <a:buNone/>
              <a:defRPr sz="1131"/>
            </a:lvl5pPr>
            <a:lvl6pPr marL="2871294" indent="0">
              <a:buNone/>
              <a:defRPr sz="1131"/>
            </a:lvl6pPr>
            <a:lvl7pPr marL="3445553" indent="0">
              <a:buNone/>
              <a:defRPr sz="1131"/>
            </a:lvl7pPr>
            <a:lvl8pPr marL="4019812" indent="0">
              <a:buNone/>
              <a:defRPr sz="1131"/>
            </a:lvl8pPr>
            <a:lvl9pPr marL="4594070" indent="0">
              <a:buNone/>
              <a:defRPr sz="113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F8FB270-EE8B-4EDA-A339-794133F4D641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56BFFF1-D05A-4857-A345-84C2A8AC8EF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39575" y="9892146"/>
            <a:ext cx="5325035" cy="1167824"/>
          </a:xfrm>
        </p:spPr>
        <p:txBody>
          <a:bodyPr anchor="b"/>
          <a:lstStyle>
            <a:lvl1pPr algn="l">
              <a:defRPr sz="2512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39575" y="1262687"/>
            <a:ext cx="5325035" cy="8478982"/>
          </a:xfrm>
        </p:spPr>
        <p:txBody>
          <a:bodyPr lIns="91440" tIns="45720" rIns="91440" bIns="45720" rtlCol="0">
            <a:normAutofit/>
          </a:bodyPr>
          <a:lstStyle>
            <a:lvl1pPr marL="0" indent="0">
              <a:buNone/>
              <a:defRPr sz="4019"/>
            </a:lvl1pPr>
            <a:lvl2pPr marL="574259" indent="0">
              <a:buNone/>
              <a:defRPr sz="3517"/>
            </a:lvl2pPr>
            <a:lvl3pPr marL="1148518" indent="0">
              <a:buNone/>
              <a:defRPr sz="3015"/>
            </a:lvl3pPr>
            <a:lvl4pPr marL="1722777" indent="0">
              <a:buNone/>
              <a:defRPr sz="2512"/>
            </a:lvl4pPr>
            <a:lvl5pPr marL="2297035" indent="0">
              <a:buNone/>
              <a:defRPr sz="2512"/>
            </a:lvl5pPr>
            <a:lvl6pPr marL="2871294" indent="0">
              <a:buNone/>
              <a:defRPr sz="2512"/>
            </a:lvl6pPr>
            <a:lvl7pPr marL="3445553" indent="0">
              <a:buNone/>
              <a:defRPr sz="2512"/>
            </a:lvl7pPr>
            <a:lvl8pPr marL="4019812" indent="0">
              <a:buNone/>
              <a:defRPr sz="2512"/>
            </a:lvl8pPr>
            <a:lvl9pPr marL="4594070" indent="0">
              <a:buNone/>
              <a:defRPr sz="2512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39575" y="11059973"/>
            <a:ext cx="5325035" cy="1658503"/>
          </a:xfrm>
        </p:spPr>
        <p:txBody>
          <a:bodyPr/>
          <a:lstStyle>
            <a:lvl1pPr marL="0" indent="0">
              <a:buNone/>
              <a:defRPr sz="1759"/>
            </a:lvl1pPr>
            <a:lvl2pPr marL="574259" indent="0">
              <a:buNone/>
              <a:defRPr sz="1508"/>
            </a:lvl2pPr>
            <a:lvl3pPr marL="1148518" indent="0">
              <a:buNone/>
              <a:defRPr sz="1256"/>
            </a:lvl3pPr>
            <a:lvl4pPr marL="1722777" indent="0">
              <a:buNone/>
              <a:defRPr sz="1131"/>
            </a:lvl4pPr>
            <a:lvl5pPr marL="2297035" indent="0">
              <a:buNone/>
              <a:defRPr sz="1131"/>
            </a:lvl5pPr>
            <a:lvl6pPr marL="2871294" indent="0">
              <a:buNone/>
              <a:defRPr sz="1131"/>
            </a:lvl6pPr>
            <a:lvl7pPr marL="3445553" indent="0">
              <a:buNone/>
              <a:defRPr sz="1131"/>
            </a:lvl7pPr>
            <a:lvl8pPr marL="4019812" indent="0">
              <a:buNone/>
              <a:defRPr sz="1131"/>
            </a:lvl8pPr>
            <a:lvl9pPr marL="4594070" indent="0">
              <a:buNone/>
              <a:defRPr sz="113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4A1DDDD-2777-4520-8B89-80052EC6AD2C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0799255-AF7E-49D9-980C-866B9D299A4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2C5C0C9-8ECD-48D8-A96C-5D0C7C3A1071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75F612A-3134-4C05-BAD7-D6628B5C130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825814" y="755653"/>
            <a:ext cx="1497667" cy="16074736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32815" y="755653"/>
            <a:ext cx="4345082" cy="1607473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8DA24E-0639-4A0B-BEBD-FE876F51E621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3B5C1E9-06BE-4372-B0E4-62261B6DC04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503332" y="623166"/>
            <a:ext cx="9051738" cy="259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503332" y="3626141"/>
            <a:ext cx="9051738" cy="102601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 bwMode="auto">
          <a:xfrm>
            <a:off x="503332" y="14408873"/>
            <a:ext cx="2346138" cy="8267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>
              <a:defRPr sz="163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3865D870-D5F0-4BF3-9755-593D34C471A3}" type="datetimeFigureOut">
              <a:rPr lang="en-US"/>
              <a:pPr/>
              <a:t>1/16/2023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 bwMode="auto">
          <a:xfrm>
            <a:off x="3437032" y="14408873"/>
            <a:ext cx="3184338" cy="8267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ctr">
              <a:defRPr sz="163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auto">
          <a:xfrm>
            <a:off x="7208932" y="14408873"/>
            <a:ext cx="2346138" cy="8267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r">
              <a:defRPr sz="163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2FC69E40-59E0-4277-B53D-07F26471D7E0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1280118" rtl="0" eaLnBrk="0" fontAlgn="base" hangingPunct="0">
        <a:spcBef>
          <a:spcPct val="0"/>
        </a:spcBef>
        <a:spcAft>
          <a:spcPct val="0"/>
        </a:spcAft>
        <a:defRPr sz="6155" kern="1200">
          <a:solidFill>
            <a:schemeClr val="tx1"/>
          </a:solidFill>
          <a:latin typeface="+mj-lt"/>
          <a:ea typeface="+mj-ea"/>
          <a:cs typeface="+mj-cs"/>
        </a:defRPr>
      </a:lvl1pPr>
      <a:lvl2pPr algn="ctr" defTabSz="1280118" rtl="0" eaLnBrk="0" fontAlgn="base" hangingPunct="0">
        <a:spcBef>
          <a:spcPct val="0"/>
        </a:spcBef>
        <a:spcAft>
          <a:spcPct val="0"/>
        </a:spcAft>
        <a:defRPr sz="6155">
          <a:solidFill>
            <a:schemeClr val="tx1"/>
          </a:solidFill>
          <a:latin typeface="Calibri" pitchFamily="34" charset="0"/>
        </a:defRPr>
      </a:lvl2pPr>
      <a:lvl3pPr algn="ctr" defTabSz="1280118" rtl="0" eaLnBrk="0" fontAlgn="base" hangingPunct="0">
        <a:spcBef>
          <a:spcPct val="0"/>
        </a:spcBef>
        <a:spcAft>
          <a:spcPct val="0"/>
        </a:spcAft>
        <a:defRPr sz="6155">
          <a:solidFill>
            <a:schemeClr val="tx1"/>
          </a:solidFill>
          <a:latin typeface="Calibri" pitchFamily="34" charset="0"/>
        </a:defRPr>
      </a:lvl3pPr>
      <a:lvl4pPr algn="ctr" defTabSz="1280118" rtl="0" eaLnBrk="0" fontAlgn="base" hangingPunct="0">
        <a:spcBef>
          <a:spcPct val="0"/>
        </a:spcBef>
        <a:spcAft>
          <a:spcPct val="0"/>
        </a:spcAft>
        <a:defRPr sz="6155">
          <a:solidFill>
            <a:schemeClr val="tx1"/>
          </a:solidFill>
          <a:latin typeface="Calibri" pitchFamily="34" charset="0"/>
        </a:defRPr>
      </a:lvl4pPr>
      <a:lvl5pPr algn="ctr" defTabSz="1280118" rtl="0" eaLnBrk="0" fontAlgn="base" hangingPunct="0">
        <a:spcBef>
          <a:spcPct val="0"/>
        </a:spcBef>
        <a:spcAft>
          <a:spcPct val="0"/>
        </a:spcAft>
        <a:defRPr sz="6155">
          <a:solidFill>
            <a:schemeClr val="tx1"/>
          </a:solidFill>
          <a:latin typeface="Calibri" pitchFamily="34" charset="0"/>
        </a:defRPr>
      </a:lvl5pPr>
      <a:lvl6pPr marL="574259" algn="ctr" rtl="0" fontAlgn="base">
        <a:spcBef>
          <a:spcPct val="0"/>
        </a:spcBef>
        <a:spcAft>
          <a:spcPct val="0"/>
        </a:spcAft>
        <a:defRPr sz="5526">
          <a:solidFill>
            <a:schemeClr val="tx1"/>
          </a:solidFill>
          <a:latin typeface="Calibri" pitchFamily="34" charset="0"/>
        </a:defRPr>
      </a:lvl6pPr>
      <a:lvl7pPr marL="1148518" algn="ctr" rtl="0" fontAlgn="base">
        <a:spcBef>
          <a:spcPct val="0"/>
        </a:spcBef>
        <a:spcAft>
          <a:spcPct val="0"/>
        </a:spcAft>
        <a:defRPr sz="5526">
          <a:solidFill>
            <a:schemeClr val="tx1"/>
          </a:solidFill>
          <a:latin typeface="Calibri" pitchFamily="34" charset="0"/>
        </a:defRPr>
      </a:lvl7pPr>
      <a:lvl8pPr marL="1722777" algn="ctr" rtl="0" fontAlgn="base">
        <a:spcBef>
          <a:spcPct val="0"/>
        </a:spcBef>
        <a:spcAft>
          <a:spcPct val="0"/>
        </a:spcAft>
        <a:defRPr sz="5526">
          <a:solidFill>
            <a:schemeClr val="tx1"/>
          </a:solidFill>
          <a:latin typeface="Calibri" pitchFamily="34" charset="0"/>
        </a:defRPr>
      </a:lvl8pPr>
      <a:lvl9pPr marL="2297035" algn="ctr" rtl="0" fontAlgn="base">
        <a:spcBef>
          <a:spcPct val="0"/>
        </a:spcBef>
        <a:spcAft>
          <a:spcPct val="0"/>
        </a:spcAft>
        <a:defRPr sz="5526">
          <a:solidFill>
            <a:schemeClr val="tx1"/>
          </a:solidFill>
          <a:latin typeface="Calibri" pitchFamily="34" charset="0"/>
        </a:defRPr>
      </a:lvl9pPr>
    </p:titleStyle>
    <p:bodyStyle>
      <a:lvl1pPr marL="480543" indent="-480543" algn="l" defTabSz="1280118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4522" kern="1200">
          <a:solidFill>
            <a:schemeClr val="tx1"/>
          </a:solidFill>
          <a:latin typeface="+mn-lt"/>
          <a:ea typeface="+mn-ea"/>
          <a:cs typeface="+mn-cs"/>
        </a:defRPr>
      </a:lvl1pPr>
      <a:lvl2pPr marL="1038851" indent="-398791" algn="l" defTabSz="1280118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3894" kern="1200">
          <a:solidFill>
            <a:schemeClr val="tx1"/>
          </a:solidFill>
          <a:latin typeface="+mn-lt"/>
          <a:ea typeface="+mn-ea"/>
          <a:cs typeface="+mn-cs"/>
        </a:defRPr>
      </a:lvl2pPr>
      <a:lvl3pPr marL="1599151" indent="-319032" algn="l" defTabSz="1280118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391" kern="1200">
          <a:solidFill>
            <a:schemeClr val="tx1"/>
          </a:solidFill>
          <a:latin typeface="+mn-lt"/>
          <a:ea typeface="+mn-ea"/>
          <a:cs typeface="+mn-cs"/>
        </a:defRPr>
      </a:lvl3pPr>
      <a:lvl4pPr marL="2239211" indent="-319032" algn="l" defTabSz="1280118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763" kern="1200">
          <a:solidFill>
            <a:schemeClr val="tx1"/>
          </a:solidFill>
          <a:latin typeface="+mn-lt"/>
          <a:ea typeface="+mn-ea"/>
          <a:cs typeface="+mn-cs"/>
        </a:defRPr>
      </a:lvl4pPr>
      <a:lvl5pPr marL="2879269" indent="-319032" algn="l" defTabSz="1280118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763" kern="1200">
          <a:solidFill>
            <a:schemeClr val="tx1"/>
          </a:solidFill>
          <a:latin typeface="+mn-lt"/>
          <a:ea typeface="+mn-ea"/>
          <a:cs typeface="+mn-cs"/>
        </a:defRPr>
      </a:lvl5pPr>
      <a:lvl6pPr marL="3158423" indent="-287129" algn="l" defTabSz="1148518" rtl="0" eaLnBrk="1" latinLnBrk="0" hangingPunct="1">
        <a:spcBef>
          <a:spcPct val="20000"/>
        </a:spcBef>
        <a:buFont typeface="Arial" pitchFamily="34" charset="0"/>
        <a:buChar char="•"/>
        <a:defRPr sz="2512" kern="1200">
          <a:solidFill>
            <a:schemeClr val="tx1"/>
          </a:solidFill>
          <a:latin typeface="+mn-lt"/>
          <a:ea typeface="+mn-ea"/>
          <a:cs typeface="+mn-cs"/>
        </a:defRPr>
      </a:lvl6pPr>
      <a:lvl7pPr marL="3732682" indent="-287129" algn="l" defTabSz="1148518" rtl="0" eaLnBrk="1" latinLnBrk="0" hangingPunct="1">
        <a:spcBef>
          <a:spcPct val="20000"/>
        </a:spcBef>
        <a:buFont typeface="Arial" pitchFamily="34" charset="0"/>
        <a:buChar char="•"/>
        <a:defRPr sz="2512" kern="1200">
          <a:solidFill>
            <a:schemeClr val="tx1"/>
          </a:solidFill>
          <a:latin typeface="+mn-lt"/>
          <a:ea typeface="+mn-ea"/>
          <a:cs typeface="+mn-cs"/>
        </a:defRPr>
      </a:lvl7pPr>
      <a:lvl8pPr marL="4306941" indent="-287129" algn="l" defTabSz="1148518" rtl="0" eaLnBrk="1" latinLnBrk="0" hangingPunct="1">
        <a:spcBef>
          <a:spcPct val="20000"/>
        </a:spcBef>
        <a:buFont typeface="Arial" pitchFamily="34" charset="0"/>
        <a:buChar char="•"/>
        <a:defRPr sz="2512" kern="1200">
          <a:solidFill>
            <a:schemeClr val="tx1"/>
          </a:solidFill>
          <a:latin typeface="+mn-lt"/>
          <a:ea typeface="+mn-ea"/>
          <a:cs typeface="+mn-cs"/>
        </a:defRPr>
      </a:lvl8pPr>
      <a:lvl9pPr marL="4881199" indent="-287129" algn="l" defTabSz="1148518" rtl="0" eaLnBrk="1" latinLnBrk="0" hangingPunct="1">
        <a:spcBef>
          <a:spcPct val="20000"/>
        </a:spcBef>
        <a:buFont typeface="Arial" pitchFamily="34" charset="0"/>
        <a:buChar char="•"/>
        <a:defRPr sz="2512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1pPr>
      <a:lvl2pPr marL="574259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2pPr>
      <a:lvl3pPr marL="1148518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3pPr>
      <a:lvl4pPr marL="1722777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4pPr>
      <a:lvl5pPr marL="2297035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5pPr>
      <a:lvl6pPr marL="2871294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6pPr>
      <a:lvl7pPr marL="3445553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7pPr>
      <a:lvl8pPr marL="4019812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8pPr>
      <a:lvl9pPr marL="4594070" algn="l" defTabSz="1148518" rtl="0" eaLnBrk="1" latinLnBrk="0" hangingPunct="1">
        <a:defRPr sz="2261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microsoft.com/office/2007/relationships/hdphoto" Target="../media/hdphoto2.wdp"/><Relationship Id="rId3" Type="http://schemas.openxmlformats.org/officeDocument/2006/relationships/image" Target="../media/image1.png"/><Relationship Id="rId7" Type="http://schemas.openxmlformats.org/officeDocument/2006/relationships/image" Target="../media/image5.png"/><Relationship Id="rId12" Type="http://schemas.openxmlformats.org/officeDocument/2006/relationships/image" Target="../media/image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4.png"/><Relationship Id="rId11" Type="http://schemas.microsoft.com/office/2007/relationships/hdphoto" Target="../media/hdphoto1.wdp"/><Relationship Id="rId5" Type="http://schemas.openxmlformats.org/officeDocument/2006/relationships/image" Target="../media/image3.png"/><Relationship Id="rId10" Type="http://schemas.openxmlformats.org/officeDocument/2006/relationships/image" Target="../media/image8.png"/><Relationship Id="rId4" Type="http://schemas.openxmlformats.org/officeDocument/2006/relationships/image" Target="../media/image2.png"/><Relationship Id="rId9" Type="http://schemas.openxmlformats.org/officeDocument/2006/relationships/image" Target="../media/image7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F2EB6C19-A0B0-42FB-BEB0-486400A8184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27834" y="11906526"/>
            <a:ext cx="4691372" cy="631683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16F73A1A-BB63-4364-8429-61D58BC79A8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01467" y="11217413"/>
            <a:ext cx="6382426" cy="1065223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A9B03B36-2AE4-401C-AEC8-E3EDD8AD234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822507" y="10825086"/>
            <a:ext cx="6228070" cy="878318"/>
          </a:xfrm>
          <a:prstGeom prst="rect">
            <a:avLst/>
          </a:prstGeom>
        </p:spPr>
      </p:pic>
      <p:sp>
        <p:nvSpPr>
          <p:cNvPr id="47" name="Oval 46">
            <a:extLst>
              <a:ext uri="{FF2B5EF4-FFF2-40B4-BE49-F238E27FC236}">
                <a16:creationId xmlns:a16="http://schemas.microsoft.com/office/drawing/2014/main" id="{A60C50FA-A5CF-4F33-98F2-1037E4943231}"/>
              </a:ext>
            </a:extLst>
          </p:cNvPr>
          <p:cNvSpPr>
            <a:spLocks noChangeAspect="1"/>
          </p:cNvSpPr>
          <p:nvPr/>
        </p:nvSpPr>
        <p:spPr>
          <a:xfrm>
            <a:off x="1106420" y="10674798"/>
            <a:ext cx="487631" cy="487746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31" dirty="0"/>
          </a:p>
        </p:txBody>
      </p:sp>
      <p:sp>
        <p:nvSpPr>
          <p:cNvPr id="45" name="Oval 44">
            <a:extLst>
              <a:ext uri="{FF2B5EF4-FFF2-40B4-BE49-F238E27FC236}">
                <a16:creationId xmlns:a16="http://schemas.microsoft.com/office/drawing/2014/main" id="{D415E44A-2A53-454E-B02A-2AB1D5AE3F3F}"/>
              </a:ext>
            </a:extLst>
          </p:cNvPr>
          <p:cNvSpPr>
            <a:spLocks noChangeAspect="1"/>
          </p:cNvSpPr>
          <p:nvPr/>
        </p:nvSpPr>
        <p:spPr>
          <a:xfrm>
            <a:off x="4928237" y="12794362"/>
            <a:ext cx="201925" cy="201972"/>
          </a:xfrm>
          <a:prstGeom prst="ellipse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580" dirty="0"/>
          </a:p>
        </p:txBody>
      </p:sp>
      <p:sp>
        <p:nvSpPr>
          <p:cNvPr id="44" name="Oval 43">
            <a:extLst>
              <a:ext uri="{FF2B5EF4-FFF2-40B4-BE49-F238E27FC236}">
                <a16:creationId xmlns:a16="http://schemas.microsoft.com/office/drawing/2014/main" id="{E8DDB8D4-9776-4E26-B69D-1FDF2DCAF546}"/>
              </a:ext>
            </a:extLst>
          </p:cNvPr>
          <p:cNvSpPr>
            <a:spLocks noChangeAspect="1"/>
          </p:cNvSpPr>
          <p:nvPr/>
        </p:nvSpPr>
        <p:spPr>
          <a:xfrm>
            <a:off x="50136" y="1497106"/>
            <a:ext cx="3531264" cy="3532094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31" dirty="0"/>
          </a:p>
        </p:txBody>
      </p:sp>
      <p:sp>
        <p:nvSpPr>
          <p:cNvPr id="35" name="Oval 34">
            <a:extLst>
              <a:ext uri="{FF2B5EF4-FFF2-40B4-BE49-F238E27FC236}">
                <a16:creationId xmlns:a16="http://schemas.microsoft.com/office/drawing/2014/main" id="{D9ED01B5-C46C-4F19-B4B3-87F74E93032B}"/>
              </a:ext>
            </a:extLst>
          </p:cNvPr>
          <p:cNvSpPr>
            <a:spLocks noChangeAspect="1"/>
          </p:cNvSpPr>
          <p:nvPr/>
        </p:nvSpPr>
        <p:spPr>
          <a:xfrm>
            <a:off x="1271095" y="3678924"/>
            <a:ext cx="7251322" cy="7253028"/>
          </a:xfrm>
          <a:prstGeom prst="ellipse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31" dirty="0"/>
          </a:p>
        </p:txBody>
      </p:sp>
      <p:pic>
        <p:nvPicPr>
          <p:cNvPr id="41" name="Picture 40">
            <a:extLst>
              <a:ext uri="{FF2B5EF4-FFF2-40B4-BE49-F238E27FC236}">
                <a16:creationId xmlns:a16="http://schemas.microsoft.com/office/drawing/2014/main" id="{367827E6-14AD-400D-B19C-907A1492380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90600" y="653454"/>
            <a:ext cx="8119967" cy="1568101"/>
          </a:xfrm>
          <a:prstGeom prst="rect">
            <a:avLst/>
          </a:prstGeom>
        </p:spPr>
      </p:pic>
      <p:sp>
        <p:nvSpPr>
          <p:cNvPr id="42" name="Oval 41">
            <a:extLst>
              <a:ext uri="{FF2B5EF4-FFF2-40B4-BE49-F238E27FC236}">
                <a16:creationId xmlns:a16="http://schemas.microsoft.com/office/drawing/2014/main" id="{03F66D74-9D27-4038-A7CE-EE6624D22D2A}"/>
              </a:ext>
            </a:extLst>
          </p:cNvPr>
          <p:cNvSpPr>
            <a:spLocks noChangeAspect="1"/>
          </p:cNvSpPr>
          <p:nvPr/>
        </p:nvSpPr>
        <p:spPr>
          <a:xfrm>
            <a:off x="8306527" y="9694461"/>
            <a:ext cx="541701" cy="541828"/>
          </a:xfrm>
          <a:prstGeom prst="ellipse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580" dirty="0"/>
          </a:p>
        </p:txBody>
      </p:sp>
      <p:sp>
        <p:nvSpPr>
          <p:cNvPr id="9" name="Oval 8">
            <a:extLst>
              <a:ext uri="{FF2B5EF4-FFF2-40B4-BE49-F238E27FC236}">
                <a16:creationId xmlns:a16="http://schemas.microsoft.com/office/drawing/2014/main" id="{A3BD26DE-CCB6-4799-B583-538EABF761E6}"/>
              </a:ext>
            </a:extLst>
          </p:cNvPr>
          <p:cNvSpPr>
            <a:spLocks noChangeAspect="1"/>
          </p:cNvSpPr>
          <p:nvPr/>
        </p:nvSpPr>
        <p:spPr>
          <a:xfrm>
            <a:off x="3939382" y="3200400"/>
            <a:ext cx="251618" cy="251618"/>
          </a:xfrm>
          <a:prstGeom prst="ellipse">
            <a:avLst/>
          </a:prstGeom>
          <a:solidFill>
            <a:srgbClr val="E6E6E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580" dirty="0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4F1398B5-2CF6-48C1-BB0E-FD87C5257E2B}"/>
              </a:ext>
            </a:extLst>
          </p:cNvPr>
          <p:cNvSpPr/>
          <p:nvPr/>
        </p:nvSpPr>
        <p:spPr>
          <a:xfrm>
            <a:off x="908404" y="3051916"/>
            <a:ext cx="1819899" cy="78194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/>
          <a:p>
            <a:pPr algn="ctr">
              <a:lnSpc>
                <a:spcPts val="6600"/>
              </a:lnSpc>
            </a:pPr>
            <a:r>
              <a:rPr lang="zh-TW" altLang="en-US" sz="480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三月</a:t>
            </a:r>
            <a:endParaRPr lang="en-US" sz="4800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80DF2C96-1DED-402C-B149-F4777E5DE306}"/>
              </a:ext>
            </a:extLst>
          </p:cNvPr>
          <p:cNvCxnSpPr>
            <a:cxnSpLocks/>
          </p:cNvCxnSpPr>
          <p:nvPr/>
        </p:nvCxnSpPr>
        <p:spPr>
          <a:xfrm>
            <a:off x="1189703" y="4036189"/>
            <a:ext cx="1257300" cy="0"/>
          </a:xfrm>
          <a:prstGeom prst="line">
            <a:avLst/>
          </a:prstGeom>
          <a:ln w="177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Rectangle 22">
            <a:extLst>
              <a:ext uri="{FF2B5EF4-FFF2-40B4-BE49-F238E27FC236}">
                <a16:creationId xmlns:a16="http://schemas.microsoft.com/office/drawing/2014/main" id="{1C6115D1-E7EB-41D3-8D4D-0DEFDC1C8406}"/>
              </a:ext>
            </a:extLst>
          </p:cNvPr>
          <p:cNvSpPr/>
          <p:nvPr/>
        </p:nvSpPr>
        <p:spPr>
          <a:xfrm>
            <a:off x="1941875" y="13150921"/>
            <a:ext cx="6174649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zh-TW" altLang="en-US" sz="2800" b="0" i="0" u="none" dirty="0">
                <a:solidFill>
                  <a:srgbClr val="222222"/>
                </a:solidFill>
                <a:effectLst/>
                <a:latin typeface="DFKai-SB" panose="03000509000000000000" pitchFamily="65" charset="-120"/>
                <a:ea typeface="DFKai-SB" panose="03000509000000000000" pitchFamily="65" charset="-120"/>
              </a:rPr>
              <a:t>台北基督之家</a:t>
            </a:r>
            <a:endParaRPr lang="en-US" altLang="zh-TW" sz="2800" b="0" i="0" u="none" dirty="0">
              <a:solidFill>
                <a:srgbClr val="222222"/>
              </a:solidFill>
              <a:effectLst/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pPr algn="ctr"/>
            <a:r>
              <a:rPr lang="zh-TW" altLang="en-US" sz="2800" u="none" dirty="0">
                <a:solidFill>
                  <a:srgbClr val="222222"/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台北市中正區杭州南路一段</a:t>
            </a:r>
            <a:r>
              <a:rPr lang="en-US" altLang="zh-TW" sz="2800" u="none" dirty="0">
                <a:solidFill>
                  <a:srgbClr val="222222"/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15</a:t>
            </a:r>
            <a:r>
              <a:rPr lang="zh-TW" altLang="en-US" sz="2800" u="none" dirty="0">
                <a:solidFill>
                  <a:srgbClr val="222222"/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之</a:t>
            </a:r>
            <a:r>
              <a:rPr lang="en-US" altLang="zh-TW" sz="2800" u="none" dirty="0">
                <a:solidFill>
                  <a:srgbClr val="222222"/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1</a:t>
            </a:r>
            <a:r>
              <a:rPr lang="zh-TW" altLang="en-US" sz="2800" u="none" dirty="0">
                <a:solidFill>
                  <a:srgbClr val="222222"/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號</a:t>
            </a:r>
            <a:r>
              <a:rPr lang="en-US" altLang="zh-TW" sz="2800" u="none" dirty="0">
                <a:solidFill>
                  <a:srgbClr val="222222"/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B1</a:t>
            </a:r>
          </a:p>
          <a:p>
            <a:pPr algn="ctr"/>
            <a:r>
              <a:rPr lang="en-US" sz="2800" u="none" dirty="0">
                <a:solidFill>
                  <a:srgbClr val="222222"/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(02)2341-4322x</a:t>
            </a:r>
            <a:r>
              <a:rPr lang="en-US" altLang="zh-TW" sz="2800" u="none" dirty="0">
                <a:solidFill>
                  <a:srgbClr val="222222"/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606</a:t>
            </a:r>
            <a:endParaRPr lang="en-US" sz="2800" u="none" dirty="0">
              <a:solidFill>
                <a:srgbClr val="222222"/>
              </a:solidFill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2E1A7B05-40FB-47F2-86EA-6D970682756F}"/>
              </a:ext>
            </a:extLst>
          </p:cNvPr>
          <p:cNvSpPr/>
          <p:nvPr/>
        </p:nvSpPr>
        <p:spPr>
          <a:xfrm>
            <a:off x="1151504" y="4155925"/>
            <a:ext cx="1333699" cy="738664"/>
          </a:xfrm>
          <a:prstGeom prst="rect">
            <a:avLst/>
          </a:prstGeom>
        </p:spPr>
        <p:txBody>
          <a:bodyPr wrap="none" lIns="0" tIns="0" rIns="0" bIns="0">
            <a:spAutoFit/>
          </a:bodyPr>
          <a:lstStyle/>
          <a:p>
            <a:pPr algn="ctr"/>
            <a:r>
              <a:rPr lang="en-US" altLang="zh-TW" sz="4800" b="1" u="none" dirty="0">
                <a:latin typeface="Myriad Pro" panose="020B0503030403020204" pitchFamily="34" charset="0"/>
              </a:rPr>
              <a:t>2:00</a:t>
            </a:r>
            <a:r>
              <a:rPr lang="en-US" altLang="zh-TW" sz="2000" b="1" u="none" dirty="0">
                <a:latin typeface="Myriad Pro" panose="020B0503030403020204" pitchFamily="34" charset="0"/>
              </a:rPr>
              <a:t>P</a:t>
            </a:r>
            <a:endParaRPr lang="en-US" sz="4800" b="1" u="none" dirty="0">
              <a:latin typeface="Myriad Pro" panose="020B0503030403020204" pitchFamily="34" charset="0"/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0A0EEE52-29B1-43CE-9C31-4058A5C1D31F}"/>
              </a:ext>
            </a:extLst>
          </p:cNvPr>
          <p:cNvSpPr/>
          <p:nvPr/>
        </p:nvSpPr>
        <p:spPr>
          <a:xfrm>
            <a:off x="1249287" y="2437901"/>
            <a:ext cx="1138132" cy="883190"/>
          </a:xfrm>
          <a:prstGeom prst="rect">
            <a:avLst/>
          </a:prstGeom>
        </p:spPr>
        <p:txBody>
          <a:bodyPr wrap="none" lIns="0" tIns="0" rIns="0" bIns="0">
            <a:spAutoFit/>
          </a:bodyPr>
          <a:lstStyle/>
          <a:p>
            <a:pPr algn="ctr">
              <a:lnSpc>
                <a:spcPts val="6600"/>
              </a:lnSpc>
            </a:pPr>
            <a:r>
              <a:rPr lang="en-US" altLang="zh-TW" sz="8000" b="1" u="none" dirty="0">
                <a:latin typeface="Myriad Pro" panose="020B0503030403020204" pitchFamily="34" charset="0"/>
              </a:rPr>
              <a:t>26</a:t>
            </a:r>
            <a:endParaRPr lang="en-US" sz="8000" b="1" u="none" dirty="0">
              <a:latin typeface="Myriad Pro" panose="020B0503030403020204" pitchFamily="34" charset="0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6E9EDD4D-520B-46BB-BC4B-8CBECA2F0691}"/>
              </a:ext>
            </a:extLst>
          </p:cNvPr>
          <p:cNvSpPr/>
          <p:nvPr/>
        </p:nvSpPr>
        <p:spPr>
          <a:xfrm>
            <a:off x="1224440" y="1508887"/>
            <a:ext cx="1231106" cy="738664"/>
          </a:xfrm>
          <a:prstGeom prst="rect">
            <a:avLst/>
          </a:prstGeom>
        </p:spPr>
        <p:txBody>
          <a:bodyPr wrap="none" lIns="0" tIns="0" rIns="0" bIns="0">
            <a:spAutoFit/>
          </a:bodyPr>
          <a:lstStyle/>
          <a:p>
            <a:r>
              <a:rPr lang="zh-TW" altLang="en-US" sz="4800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周日</a:t>
            </a:r>
            <a:endParaRPr lang="en-US" sz="4800" u="none" dirty="0"/>
          </a:p>
        </p:txBody>
      </p:sp>
      <p:pic>
        <p:nvPicPr>
          <p:cNvPr id="2058" name="Picture 2057">
            <a:extLst>
              <a:ext uri="{FF2B5EF4-FFF2-40B4-BE49-F238E27FC236}">
                <a16:creationId xmlns:a16="http://schemas.microsoft.com/office/drawing/2014/main" id="{84829F41-C987-4C1C-9BBF-36733D5052C3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318" y="13604548"/>
            <a:ext cx="1870282" cy="1894690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F1563BF5-64A7-4C20-8620-536F5B4B2CF4}"/>
              </a:ext>
            </a:extLst>
          </p:cNvPr>
          <p:cNvGrpSpPr/>
          <p:nvPr/>
        </p:nvGrpSpPr>
        <p:grpSpPr>
          <a:xfrm>
            <a:off x="6909471" y="3978259"/>
            <a:ext cx="2590800" cy="2333634"/>
            <a:chOff x="6909471" y="3978259"/>
            <a:chExt cx="2590800" cy="2333634"/>
          </a:xfrm>
        </p:grpSpPr>
        <p:sp>
          <p:nvSpPr>
            <p:cNvPr id="46" name="Oval 45">
              <a:extLst>
                <a:ext uri="{FF2B5EF4-FFF2-40B4-BE49-F238E27FC236}">
                  <a16:creationId xmlns:a16="http://schemas.microsoft.com/office/drawing/2014/main" id="{788E2C08-1084-4939-99B4-DDE578575669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065009" y="3978259"/>
              <a:ext cx="2333085" cy="2333634"/>
            </a:xfrm>
            <a:prstGeom prst="ellipse">
              <a:avLst/>
            </a:prstGeom>
            <a:solidFill>
              <a:schemeClr val="accent5">
                <a:lumMod val="20000"/>
                <a:lumOff val="8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31" dirty="0"/>
            </a:p>
          </p:txBody>
        </p:sp>
        <p:pic>
          <p:nvPicPr>
            <p:cNvPr id="4" name="Picture 3">
              <a:extLst>
                <a:ext uri="{FF2B5EF4-FFF2-40B4-BE49-F238E27FC236}">
                  <a16:creationId xmlns:a16="http://schemas.microsoft.com/office/drawing/2014/main" id="{AE68880B-0B33-41A0-8664-B143C614129B}"/>
                </a:ext>
              </a:extLst>
            </p:cNvPr>
            <p:cNvPicPr>
              <a:picLocks noChangeAspect="1"/>
            </p:cNvPicPr>
            <p:nvPr/>
          </p:nvPicPr>
          <p:blipFill>
            <a:blip r:embed="rId8"/>
            <a:stretch>
              <a:fillRect/>
            </a:stretch>
          </p:blipFill>
          <p:spPr>
            <a:xfrm>
              <a:off x="6909471" y="4244141"/>
              <a:ext cx="2590800" cy="1911869"/>
            </a:xfrm>
            <a:prstGeom prst="rect">
              <a:avLst/>
            </a:prstGeom>
          </p:spPr>
        </p:pic>
      </p:grpSp>
      <p:pic>
        <p:nvPicPr>
          <p:cNvPr id="12" name="Picture 11">
            <a:extLst>
              <a:ext uri="{FF2B5EF4-FFF2-40B4-BE49-F238E27FC236}">
                <a16:creationId xmlns:a16="http://schemas.microsoft.com/office/drawing/2014/main" id="{55EB9F6A-CCDE-4046-B936-0EFABD14C179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3168114" y="1903710"/>
            <a:ext cx="3810812" cy="1055840"/>
          </a:xfrm>
          <a:prstGeom prst="rect">
            <a:avLst/>
          </a:prstGeom>
        </p:spPr>
      </p:pic>
      <p:pic>
        <p:nvPicPr>
          <p:cNvPr id="25" name="Picture 24" descr="A person smiling for the camera&#10;&#10;Description automatically generated with low confidence">
            <a:extLst>
              <a:ext uri="{FF2B5EF4-FFF2-40B4-BE49-F238E27FC236}">
                <a16:creationId xmlns:a16="http://schemas.microsoft.com/office/drawing/2014/main" id="{B9336566-1ADD-4DB3-8C20-8896CA418CD1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print">
            <a:extLst>
              <a:ext uri="{BEBA8EAE-BF5A-486C-A8C5-ECC9F3942E4B}">
                <a14:imgProps xmlns:a14="http://schemas.microsoft.com/office/drawing/2010/main">
                  <a14:imgLayer r:embed="rId11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-11385" t="-8811" r="-10840" b="5539"/>
          <a:stretch/>
        </p:blipFill>
        <p:spPr>
          <a:xfrm>
            <a:off x="1271095" y="3704920"/>
            <a:ext cx="7251322" cy="7230400"/>
          </a:xfrm>
          <a:prstGeom prst="ellipse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39DDB3D3-5598-4F84-847A-4EFEE449E4A2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BEBA8EAE-BF5A-486C-A8C5-ECC9F3942E4B}">
                <a14:imgProps xmlns:a14="http://schemas.microsoft.com/office/drawing/2010/main">
                  <a14:imgLayer r:embed="rId13">
                    <a14:imgEffect>
                      <a14:artisticPhotocopy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840397" y="10401265"/>
            <a:ext cx="1920406" cy="3962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940702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2290</TotalTime>
  <Words>63</Words>
  <Application>Microsoft Office PowerPoint</Application>
  <PresentationFormat>Custom</PresentationFormat>
  <Paragraphs>11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8" baseType="lpstr">
      <vt:lpstr>DFKai-SB</vt:lpstr>
      <vt:lpstr>Arial</vt:lpstr>
      <vt:lpstr>Calibri</vt:lpstr>
      <vt:lpstr>Felix Titling</vt:lpstr>
      <vt:lpstr>Myriad Pro</vt:lpstr>
      <vt:lpstr>Trajan Pro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Raymond</dc:creator>
  <cp:lastModifiedBy>Raymond Shen</cp:lastModifiedBy>
  <cp:revision>243</cp:revision>
  <dcterms:created xsi:type="dcterms:W3CDTF">2012-02-03T06:58:22Z</dcterms:created>
  <dcterms:modified xsi:type="dcterms:W3CDTF">2023-01-17T05:38:51Z</dcterms:modified>
</cp:coreProperties>
</file>