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709525" cy="180133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787660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575319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2362976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3150636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938296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4725954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5513612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6301272" algn="l" defTabSz="1575319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74" userDrawn="1">
          <p15:clr>
            <a:srgbClr val="A4A3A4"/>
          </p15:clr>
        </p15:guide>
        <p15:guide id="2" pos="4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40" d="100"/>
          <a:sy n="40" d="100"/>
        </p:scale>
        <p:origin x="2700" y="30"/>
      </p:cViewPr>
      <p:guideLst>
        <p:guide orient="horz" pos="5674"/>
        <p:guide pos="4003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1200150"/>
            <a:ext cx="2286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1pPr>
    <a:lvl2pPr marL="787660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2pPr>
    <a:lvl3pPr marL="1575319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3pPr>
    <a:lvl4pPr marL="2362976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4pPr>
    <a:lvl5pPr marL="3150636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5pPr>
    <a:lvl6pPr marL="3938296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6pPr>
    <a:lvl7pPr marL="4725954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7pPr>
    <a:lvl8pPr marL="5513612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8pPr>
    <a:lvl9pPr marL="6301272" algn="l" defTabSz="1575319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1200150"/>
            <a:ext cx="2286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071" y="5087110"/>
            <a:ext cx="9532144" cy="351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146" y="9279611"/>
            <a:ext cx="7850001" cy="41849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7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5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7770" y="875653"/>
            <a:ext cx="1892412" cy="18627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536" y="875653"/>
            <a:ext cx="5490329" cy="18627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52" y="10522958"/>
            <a:ext cx="9532144" cy="3252413"/>
          </a:xfrm>
        </p:spPr>
        <p:txBody>
          <a:bodyPr anchor="t"/>
          <a:lstStyle>
            <a:lvl1pPr algn="l">
              <a:defRPr sz="58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852" y="6940758"/>
            <a:ext cx="9532144" cy="3582201"/>
          </a:xfrm>
        </p:spPr>
        <p:txBody>
          <a:bodyPr anchor="b"/>
          <a:lstStyle>
            <a:lvl1pPr marL="0" indent="0">
              <a:buNone/>
              <a:defRPr sz="2911">
                <a:solidFill>
                  <a:schemeClr val="tx1">
                    <a:tint val="75000"/>
                  </a:schemeClr>
                </a:solidFill>
              </a:defRPr>
            </a:lvl1pPr>
            <a:lvl2pPr marL="665451" indent="0">
              <a:buNone/>
              <a:defRPr sz="2620">
                <a:solidFill>
                  <a:schemeClr val="tx1">
                    <a:tint val="75000"/>
                  </a:schemeClr>
                </a:solidFill>
              </a:defRPr>
            </a:lvl2pPr>
            <a:lvl3pPr marL="1330903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996354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4pPr>
            <a:lvl5pPr marL="2661804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5pPr>
            <a:lvl6pPr marL="3327255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6pPr>
            <a:lvl7pPr marL="3992707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7pPr>
            <a:lvl8pPr marL="4658158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8pPr>
            <a:lvl9pPr marL="5323608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536" y="5094692"/>
            <a:ext cx="3691370" cy="14408418"/>
          </a:xfrm>
        </p:spPr>
        <p:txBody>
          <a:bodyPr/>
          <a:lstStyle>
            <a:lvl1pPr>
              <a:defRPr sz="4075"/>
            </a:lvl1pPr>
            <a:lvl2pPr>
              <a:defRPr sz="3494"/>
            </a:lvl2pPr>
            <a:lvl3pPr>
              <a:defRPr sz="2911"/>
            </a:lvl3pPr>
            <a:lvl4pPr>
              <a:defRPr sz="2620"/>
            </a:lvl4pPr>
            <a:lvl5pPr>
              <a:defRPr sz="2620"/>
            </a:lvl5pPr>
            <a:lvl6pPr>
              <a:defRPr sz="2620"/>
            </a:lvl6pPr>
            <a:lvl7pPr>
              <a:defRPr sz="2620"/>
            </a:lvl7pPr>
            <a:lvl8pPr>
              <a:defRPr sz="2620"/>
            </a:lvl8pPr>
            <a:lvl9pPr>
              <a:defRPr sz="2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8810" y="5094692"/>
            <a:ext cx="3691370" cy="14408418"/>
          </a:xfrm>
        </p:spPr>
        <p:txBody>
          <a:bodyPr/>
          <a:lstStyle>
            <a:lvl1pPr>
              <a:defRPr sz="4075"/>
            </a:lvl1pPr>
            <a:lvl2pPr>
              <a:defRPr sz="3494"/>
            </a:lvl2pPr>
            <a:lvl3pPr>
              <a:defRPr sz="2911"/>
            </a:lvl3pPr>
            <a:lvl4pPr>
              <a:defRPr sz="2620"/>
            </a:lvl4pPr>
            <a:lvl5pPr>
              <a:defRPr sz="2620"/>
            </a:lvl5pPr>
            <a:lvl6pPr>
              <a:defRPr sz="2620"/>
            </a:lvl6pPr>
            <a:lvl7pPr>
              <a:defRPr sz="2620"/>
            </a:lvl7pPr>
            <a:lvl8pPr>
              <a:defRPr sz="2620"/>
            </a:lvl8pPr>
            <a:lvl9pPr>
              <a:defRPr sz="2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5" y="655791"/>
            <a:ext cx="10092858" cy="272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16" y="3665602"/>
            <a:ext cx="4954924" cy="1527647"/>
          </a:xfrm>
        </p:spPr>
        <p:txBody>
          <a:bodyPr anchor="b"/>
          <a:lstStyle>
            <a:lvl1pPr marL="0" indent="0">
              <a:buNone/>
              <a:defRPr sz="3494" b="1"/>
            </a:lvl1pPr>
            <a:lvl2pPr marL="665451" indent="0">
              <a:buNone/>
              <a:defRPr sz="2911" b="1"/>
            </a:lvl2pPr>
            <a:lvl3pPr marL="1330903" indent="0">
              <a:buNone/>
              <a:defRPr sz="2620" b="1"/>
            </a:lvl3pPr>
            <a:lvl4pPr marL="1996354" indent="0">
              <a:buNone/>
              <a:defRPr sz="2329" b="1"/>
            </a:lvl4pPr>
            <a:lvl5pPr marL="2661804" indent="0">
              <a:buNone/>
              <a:defRPr sz="2329" b="1"/>
            </a:lvl5pPr>
            <a:lvl6pPr marL="3327255" indent="0">
              <a:buNone/>
              <a:defRPr sz="2329" b="1"/>
            </a:lvl6pPr>
            <a:lvl7pPr marL="3992707" indent="0">
              <a:buNone/>
              <a:defRPr sz="2329" b="1"/>
            </a:lvl7pPr>
            <a:lvl8pPr marL="4658158" indent="0">
              <a:buNone/>
              <a:defRPr sz="2329" b="1"/>
            </a:lvl8pPr>
            <a:lvl9pPr marL="5323608" indent="0">
              <a:buNone/>
              <a:defRPr sz="2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16" y="5193246"/>
            <a:ext cx="4954924" cy="9435031"/>
          </a:xfrm>
        </p:spPr>
        <p:txBody>
          <a:bodyPr/>
          <a:lstStyle>
            <a:lvl1pPr>
              <a:defRPr sz="3494"/>
            </a:lvl1pPr>
            <a:lvl2pPr>
              <a:defRPr sz="2911"/>
            </a:lvl2pPr>
            <a:lvl3pPr>
              <a:defRPr sz="2620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6704" y="3665602"/>
            <a:ext cx="4956870" cy="1527647"/>
          </a:xfrm>
        </p:spPr>
        <p:txBody>
          <a:bodyPr anchor="b"/>
          <a:lstStyle>
            <a:lvl1pPr marL="0" indent="0">
              <a:buNone/>
              <a:defRPr sz="3494" b="1"/>
            </a:lvl1pPr>
            <a:lvl2pPr marL="665451" indent="0">
              <a:buNone/>
              <a:defRPr sz="2911" b="1"/>
            </a:lvl2pPr>
            <a:lvl3pPr marL="1330903" indent="0">
              <a:buNone/>
              <a:defRPr sz="2620" b="1"/>
            </a:lvl3pPr>
            <a:lvl4pPr marL="1996354" indent="0">
              <a:buNone/>
              <a:defRPr sz="2329" b="1"/>
            </a:lvl4pPr>
            <a:lvl5pPr marL="2661804" indent="0">
              <a:buNone/>
              <a:defRPr sz="2329" b="1"/>
            </a:lvl5pPr>
            <a:lvl6pPr marL="3327255" indent="0">
              <a:buNone/>
              <a:defRPr sz="2329" b="1"/>
            </a:lvl6pPr>
            <a:lvl7pPr marL="3992707" indent="0">
              <a:buNone/>
              <a:defRPr sz="2329" b="1"/>
            </a:lvl7pPr>
            <a:lvl8pPr marL="4658158" indent="0">
              <a:buNone/>
              <a:defRPr sz="2329" b="1"/>
            </a:lvl8pPr>
            <a:lvl9pPr marL="5323608" indent="0">
              <a:buNone/>
              <a:defRPr sz="2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6704" y="5193246"/>
            <a:ext cx="4956870" cy="9435031"/>
          </a:xfrm>
        </p:spPr>
        <p:txBody>
          <a:bodyPr/>
          <a:lstStyle>
            <a:lvl1pPr>
              <a:defRPr sz="3494"/>
            </a:lvl1pPr>
            <a:lvl2pPr>
              <a:defRPr sz="2911"/>
            </a:lvl2pPr>
            <a:lvl3pPr>
              <a:defRPr sz="2620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4" y="652003"/>
            <a:ext cx="3689424" cy="2774785"/>
          </a:xfrm>
        </p:spPr>
        <p:txBody>
          <a:bodyPr anchor="b"/>
          <a:lstStyle>
            <a:lvl1pPr algn="l">
              <a:defRPr sz="29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478" y="652004"/>
            <a:ext cx="6269099" cy="13976279"/>
          </a:xfrm>
        </p:spPr>
        <p:txBody>
          <a:bodyPr/>
          <a:lstStyle>
            <a:lvl1pPr>
              <a:defRPr sz="4657"/>
            </a:lvl1pPr>
            <a:lvl2pPr>
              <a:defRPr sz="4075"/>
            </a:lvl2pPr>
            <a:lvl3pPr>
              <a:defRPr sz="3494"/>
            </a:lvl3pPr>
            <a:lvl4pPr>
              <a:defRPr sz="2911"/>
            </a:lvl4pPr>
            <a:lvl5pPr>
              <a:defRPr sz="2911"/>
            </a:lvl5pPr>
            <a:lvl6pPr>
              <a:defRPr sz="2911"/>
            </a:lvl6pPr>
            <a:lvl7pPr>
              <a:defRPr sz="2911"/>
            </a:lvl7pPr>
            <a:lvl8pPr>
              <a:defRPr sz="2911"/>
            </a:lvl8pPr>
            <a:lvl9pPr>
              <a:defRPr sz="29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14" y="3426789"/>
            <a:ext cx="3689424" cy="11201493"/>
          </a:xfrm>
        </p:spPr>
        <p:txBody>
          <a:bodyPr/>
          <a:lstStyle>
            <a:lvl1pPr marL="0" indent="0">
              <a:buNone/>
              <a:defRPr sz="2038"/>
            </a:lvl1pPr>
            <a:lvl2pPr marL="665451" indent="0">
              <a:buNone/>
              <a:defRPr sz="1747"/>
            </a:lvl2pPr>
            <a:lvl3pPr marL="1330903" indent="0">
              <a:buNone/>
              <a:defRPr sz="1455"/>
            </a:lvl3pPr>
            <a:lvl4pPr marL="1996354" indent="0">
              <a:buNone/>
              <a:defRPr sz="1311"/>
            </a:lvl4pPr>
            <a:lvl5pPr marL="2661804" indent="0">
              <a:buNone/>
              <a:defRPr sz="1311"/>
            </a:lvl5pPr>
            <a:lvl6pPr marL="3327255" indent="0">
              <a:buNone/>
              <a:defRPr sz="1311"/>
            </a:lvl6pPr>
            <a:lvl7pPr marL="3992707" indent="0">
              <a:buNone/>
              <a:defRPr sz="1311"/>
            </a:lvl7pPr>
            <a:lvl8pPr marL="4658158" indent="0">
              <a:buNone/>
              <a:defRPr sz="1311"/>
            </a:lvl8pPr>
            <a:lvl9pPr marL="5323608" indent="0">
              <a:buNone/>
              <a:defRPr sz="1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1" y="11463050"/>
            <a:ext cx="6728572" cy="1353278"/>
          </a:xfrm>
        </p:spPr>
        <p:txBody>
          <a:bodyPr anchor="b"/>
          <a:lstStyle>
            <a:lvl1pPr algn="l">
              <a:defRPr sz="29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8081" y="1463206"/>
            <a:ext cx="6728572" cy="9825471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657"/>
            </a:lvl1pPr>
            <a:lvl2pPr marL="665451" indent="0">
              <a:buNone/>
              <a:defRPr sz="4075"/>
            </a:lvl2pPr>
            <a:lvl3pPr marL="1330903" indent="0">
              <a:buNone/>
              <a:defRPr sz="3494"/>
            </a:lvl3pPr>
            <a:lvl4pPr marL="1996354" indent="0">
              <a:buNone/>
              <a:defRPr sz="2911"/>
            </a:lvl4pPr>
            <a:lvl5pPr marL="2661804" indent="0">
              <a:buNone/>
              <a:defRPr sz="2911"/>
            </a:lvl5pPr>
            <a:lvl6pPr marL="3327255" indent="0">
              <a:buNone/>
              <a:defRPr sz="2911"/>
            </a:lvl6pPr>
            <a:lvl7pPr marL="3992707" indent="0">
              <a:buNone/>
              <a:defRPr sz="2911"/>
            </a:lvl7pPr>
            <a:lvl8pPr marL="4658158" indent="0">
              <a:buNone/>
              <a:defRPr sz="2911"/>
            </a:lvl8pPr>
            <a:lvl9pPr marL="5323608" indent="0">
              <a:buNone/>
              <a:defRPr sz="29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8081" y="12816332"/>
            <a:ext cx="6728572" cy="1921878"/>
          </a:xfrm>
        </p:spPr>
        <p:txBody>
          <a:bodyPr/>
          <a:lstStyle>
            <a:lvl1pPr marL="0" indent="0">
              <a:buNone/>
              <a:defRPr sz="2038"/>
            </a:lvl1pPr>
            <a:lvl2pPr marL="665451" indent="0">
              <a:buNone/>
              <a:defRPr sz="1747"/>
            </a:lvl2pPr>
            <a:lvl3pPr marL="1330903" indent="0">
              <a:buNone/>
              <a:defRPr sz="1455"/>
            </a:lvl3pPr>
            <a:lvl4pPr marL="1996354" indent="0">
              <a:buNone/>
              <a:defRPr sz="1311"/>
            </a:lvl4pPr>
            <a:lvl5pPr marL="2661804" indent="0">
              <a:buNone/>
              <a:defRPr sz="1311"/>
            </a:lvl5pPr>
            <a:lvl6pPr marL="3327255" indent="0">
              <a:buNone/>
              <a:defRPr sz="1311"/>
            </a:lvl6pPr>
            <a:lvl7pPr marL="3992707" indent="0">
              <a:buNone/>
              <a:defRPr sz="1311"/>
            </a:lvl7pPr>
            <a:lvl8pPr marL="4658158" indent="0">
              <a:buNone/>
              <a:defRPr sz="1311"/>
            </a:lvl8pPr>
            <a:lvl9pPr marL="5323608" indent="0">
              <a:buNone/>
              <a:defRPr sz="1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5997" y="722127"/>
            <a:ext cx="11437534" cy="300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5997" y="4201984"/>
            <a:ext cx="11437534" cy="1188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35997" y="16697047"/>
            <a:ext cx="2964517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342942" y="16697047"/>
            <a:ext cx="4023644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109014" y="16697047"/>
            <a:ext cx="2964517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3401" rtl="0" eaLnBrk="0" fontAlgn="base" hangingPunct="0">
        <a:spcBef>
          <a:spcPct val="0"/>
        </a:spcBef>
        <a:spcAft>
          <a:spcPct val="0"/>
        </a:spcAft>
        <a:defRPr sz="71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2pPr>
      <a:lvl3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3pPr>
      <a:lvl4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4pPr>
      <a:lvl5pPr algn="ctr" defTabSz="1483401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5pPr>
      <a:lvl6pPr marL="665451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6pPr>
      <a:lvl7pPr marL="1330903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7pPr>
      <a:lvl8pPr marL="1996354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8pPr>
      <a:lvl9pPr marL="2661804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9pPr>
    </p:titleStyle>
    <p:bodyStyle>
      <a:lvl1pPr marL="556853" indent="-556853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240" kern="1200">
          <a:solidFill>
            <a:schemeClr val="tx1"/>
          </a:solidFill>
          <a:latin typeface="+mn-lt"/>
          <a:ea typeface="+mn-ea"/>
          <a:cs typeface="+mn-cs"/>
        </a:defRPr>
      </a:lvl1pPr>
      <a:lvl2pPr marL="1203821" indent="-462119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2" kern="1200">
          <a:solidFill>
            <a:schemeClr val="tx1"/>
          </a:solidFill>
          <a:latin typeface="+mn-lt"/>
          <a:ea typeface="+mn-ea"/>
          <a:cs typeface="+mn-cs"/>
        </a:defRPr>
      </a:lvl2pPr>
      <a:lvl3pPr marL="1853096" indent="-369694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29" kern="1200">
          <a:solidFill>
            <a:schemeClr val="tx1"/>
          </a:solidFill>
          <a:latin typeface="+mn-lt"/>
          <a:ea typeface="+mn-ea"/>
          <a:cs typeface="+mn-cs"/>
        </a:defRPr>
      </a:lvl3pPr>
      <a:lvl4pPr marL="2594798" indent="-369694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2" kern="1200">
          <a:solidFill>
            <a:schemeClr val="tx1"/>
          </a:solidFill>
          <a:latin typeface="+mn-lt"/>
          <a:ea typeface="+mn-ea"/>
          <a:cs typeface="+mn-cs"/>
        </a:defRPr>
      </a:lvl4pPr>
      <a:lvl5pPr marL="3336497" indent="-369694" algn="l" defTabSz="148340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2" kern="1200">
          <a:solidFill>
            <a:schemeClr val="tx1"/>
          </a:solidFill>
          <a:latin typeface="+mn-lt"/>
          <a:ea typeface="+mn-ea"/>
          <a:cs typeface="+mn-cs"/>
        </a:defRPr>
      </a:lvl5pPr>
      <a:lvl6pPr marL="3659981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6pPr>
      <a:lvl7pPr marL="4325432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7pPr>
      <a:lvl8pPr marL="4990883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8pPr>
      <a:lvl9pPr marL="5656333" indent="-332725" algn="l" defTabSz="1330903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1pPr>
      <a:lvl2pPr marL="665451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2pPr>
      <a:lvl3pPr marL="1330903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3pPr>
      <a:lvl4pPr marL="1996354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4pPr>
      <a:lvl5pPr marL="2661804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5pPr>
      <a:lvl6pPr marL="3327255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6pPr>
      <a:lvl7pPr marL="3992707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7pPr>
      <a:lvl8pPr marL="4658158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8pPr>
      <a:lvl9pPr marL="5323608" algn="l" defTabSz="1330903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399848" y="1388235"/>
            <a:ext cx="4401239" cy="44022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4" y="4309710"/>
            <a:ext cx="8347186" cy="83471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7467" y="14790319"/>
            <a:ext cx="202478" cy="202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87" y="4811553"/>
            <a:ext cx="4886169" cy="79147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778638" y="12396974"/>
            <a:ext cx="538217" cy="538217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554162" y="3276434"/>
            <a:ext cx="2108905" cy="98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48"/>
              </a:lnSpc>
            </a:pPr>
            <a:r>
              <a:rPr lang="zh-TW" altLang="en-US" sz="54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5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869820" y="4483238"/>
            <a:ext cx="1456963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700741" y="15216266"/>
            <a:ext cx="6972610" cy="246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2329">
              <a:defRPr/>
            </a:pPr>
            <a:r>
              <a:rPr lang="zh-TW" altLang="en-US" sz="2804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馬利蘭中華聖經教會</a:t>
            </a:r>
            <a:endParaRPr lang="en-US" altLang="zh-TW" sz="2804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462329">
              <a:defRPr/>
            </a:pPr>
            <a:r>
              <a:rPr lang="en-US" altLang="zh-TW" sz="280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2804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462329">
              <a:defRPr/>
            </a:pPr>
            <a:r>
              <a:rPr lang="en-US" sz="2804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2804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2804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462329">
              <a:defRPr/>
            </a:pPr>
            <a:r>
              <a:rPr lang="en-US" sz="229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462329">
              <a:defRPr/>
            </a:pPr>
            <a:r>
              <a:rPr lang="en-US" sz="2400" u="none" dirty="0" err="1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294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defTabSz="462329">
              <a:defRPr/>
            </a:pPr>
            <a:endParaRPr lang="en-US" sz="2294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719368" y="4601680"/>
            <a:ext cx="1754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none" dirty="0">
                <a:latin typeface="Myriad Pro" panose="020B0503030403020204" pitchFamily="34" charset="0"/>
              </a:rPr>
              <a:t>7</a:t>
            </a:r>
            <a:r>
              <a:rPr lang="en-US" altLang="zh-TW" sz="5400" b="1" u="none" dirty="0">
                <a:latin typeface="Myriad Pro" panose="020B0503030403020204" pitchFamily="34" charset="0"/>
              </a:rPr>
              <a:t>:00</a:t>
            </a:r>
            <a:r>
              <a:rPr lang="en-US" altLang="zh-TW" sz="2000" b="1" u="none" dirty="0">
                <a:latin typeface="Myriad Pro" panose="020B0503030403020204" pitchFamily="34" charset="0"/>
              </a:rPr>
              <a:t>P</a:t>
            </a:r>
            <a:endParaRPr lang="en-US" sz="6055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783849" y="2576434"/>
            <a:ext cx="1691489" cy="1151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10580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857097" y="143668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周六</a:t>
            </a:r>
            <a:endParaRPr lang="en-US" sz="54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1337"/>
            <a:ext cx="2357268" cy="2388032"/>
          </a:xfrm>
          <a:prstGeom prst="rect">
            <a:avLst/>
          </a:prstGeom>
        </p:spPr>
      </p:pic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902301" y="9320582"/>
            <a:ext cx="2942126" cy="2537431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8602907" y="4938984"/>
            <a:ext cx="2609876" cy="26104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2" y="3687257"/>
            <a:ext cx="366424" cy="3664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0" y="11081936"/>
            <a:ext cx="627872" cy="627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5AD92-B074-4AAF-9363-208EDA65FE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9340" y="5201541"/>
            <a:ext cx="2965765" cy="221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27072-E663-4587-AEC1-9982C529F7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114" y="10706375"/>
            <a:ext cx="132294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D64DD-53FF-48EC-9AA8-5A48E384E7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3144" y="2736175"/>
            <a:ext cx="3513802" cy="1151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CDB8B-9AFF-4A5B-B008-10F74A7A4D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9729" y="1388235"/>
            <a:ext cx="7647634" cy="1713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2EFAF2-8204-4C37-9301-2F9AF321A0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73625" y="12828780"/>
            <a:ext cx="6724526" cy="951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FBAB0A-AC5F-4BCD-8E9F-B34281B7DC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8067" y="13242109"/>
            <a:ext cx="7222103" cy="1306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F9144-E0AE-4FB2-AF2C-2295FC8125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0741" y="14148227"/>
            <a:ext cx="7063013" cy="642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32D99C-1EF9-40D5-AD59-8F0AB9A494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1161" y="11830896"/>
            <a:ext cx="2511770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36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DFKai-SB</vt:lpstr>
      <vt:lpstr>Myriad Pro</vt:lpstr>
      <vt:lpstr>新細明體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221</cp:revision>
  <dcterms:created xsi:type="dcterms:W3CDTF">2012-02-03T06:58:22Z</dcterms:created>
  <dcterms:modified xsi:type="dcterms:W3CDTF">2019-05-01T01:05:43Z</dcterms:modified>
</cp:coreProperties>
</file>