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57" r:id="rId2"/>
  </p:sldIdLst>
  <p:sldSz cx="18013363" cy="25420638"/>
  <p:notesSz cx="9601200" cy="15087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0EC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0667" autoAdjust="0"/>
  </p:normalViewPr>
  <p:slideViewPr>
    <p:cSldViewPr snapToGrid="0">
      <p:cViewPr>
        <p:scale>
          <a:sx n="33" d="100"/>
          <a:sy n="33" d="100"/>
        </p:scale>
        <p:origin x="200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D264D-6A78-4B13-9611-8F89BF73AC6C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95613" y="1885950"/>
            <a:ext cx="3609975" cy="509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438" y="7261225"/>
            <a:ext cx="7680325" cy="5940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3195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775" y="1433195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39477-8966-4510-A902-89CC969AB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5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8419" rtl="0" eaLnBrk="1" latinLnBrk="0" hangingPunct="1">
      <a:defRPr sz="1140" kern="1200">
        <a:solidFill>
          <a:schemeClr val="tx1"/>
        </a:solidFill>
        <a:latin typeface="+mn-lt"/>
        <a:ea typeface="+mn-ea"/>
        <a:cs typeface="+mn-cs"/>
      </a:defRPr>
    </a:lvl1pPr>
    <a:lvl2pPr marL="434211" algn="l" defTabSz="868419" rtl="0" eaLnBrk="1" latinLnBrk="0" hangingPunct="1">
      <a:defRPr sz="1140" kern="1200">
        <a:solidFill>
          <a:schemeClr val="tx1"/>
        </a:solidFill>
        <a:latin typeface="+mn-lt"/>
        <a:ea typeface="+mn-ea"/>
        <a:cs typeface="+mn-cs"/>
      </a:defRPr>
    </a:lvl2pPr>
    <a:lvl3pPr marL="868419" algn="l" defTabSz="868419" rtl="0" eaLnBrk="1" latinLnBrk="0" hangingPunct="1">
      <a:defRPr sz="1140" kern="1200">
        <a:solidFill>
          <a:schemeClr val="tx1"/>
        </a:solidFill>
        <a:latin typeface="+mn-lt"/>
        <a:ea typeface="+mn-ea"/>
        <a:cs typeface="+mn-cs"/>
      </a:defRPr>
    </a:lvl3pPr>
    <a:lvl4pPr marL="1302632" algn="l" defTabSz="868419" rtl="0" eaLnBrk="1" latinLnBrk="0" hangingPunct="1">
      <a:defRPr sz="1140" kern="1200">
        <a:solidFill>
          <a:schemeClr val="tx1"/>
        </a:solidFill>
        <a:latin typeface="+mn-lt"/>
        <a:ea typeface="+mn-ea"/>
        <a:cs typeface="+mn-cs"/>
      </a:defRPr>
    </a:lvl4pPr>
    <a:lvl5pPr marL="1736840" algn="l" defTabSz="868419" rtl="0" eaLnBrk="1" latinLnBrk="0" hangingPunct="1">
      <a:defRPr sz="1140" kern="1200">
        <a:solidFill>
          <a:schemeClr val="tx1"/>
        </a:solidFill>
        <a:latin typeface="+mn-lt"/>
        <a:ea typeface="+mn-ea"/>
        <a:cs typeface="+mn-cs"/>
      </a:defRPr>
    </a:lvl5pPr>
    <a:lvl6pPr marL="2171050" algn="l" defTabSz="868419" rtl="0" eaLnBrk="1" latinLnBrk="0" hangingPunct="1">
      <a:defRPr sz="1140" kern="1200">
        <a:solidFill>
          <a:schemeClr val="tx1"/>
        </a:solidFill>
        <a:latin typeface="+mn-lt"/>
        <a:ea typeface="+mn-ea"/>
        <a:cs typeface="+mn-cs"/>
      </a:defRPr>
    </a:lvl6pPr>
    <a:lvl7pPr marL="2605263" algn="l" defTabSz="868419" rtl="0" eaLnBrk="1" latinLnBrk="0" hangingPunct="1">
      <a:defRPr sz="1140" kern="1200">
        <a:solidFill>
          <a:schemeClr val="tx1"/>
        </a:solidFill>
        <a:latin typeface="+mn-lt"/>
        <a:ea typeface="+mn-ea"/>
        <a:cs typeface="+mn-cs"/>
      </a:defRPr>
    </a:lvl7pPr>
    <a:lvl8pPr marL="3039472" algn="l" defTabSz="868419" rtl="0" eaLnBrk="1" latinLnBrk="0" hangingPunct="1">
      <a:defRPr sz="1140" kern="1200">
        <a:solidFill>
          <a:schemeClr val="tx1"/>
        </a:solidFill>
        <a:latin typeface="+mn-lt"/>
        <a:ea typeface="+mn-ea"/>
        <a:cs typeface="+mn-cs"/>
      </a:defRPr>
    </a:lvl8pPr>
    <a:lvl9pPr marL="3473677" algn="l" defTabSz="868419" rtl="0" eaLnBrk="1" latinLnBrk="0" hangingPunct="1">
      <a:defRPr sz="11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1002" y="4160278"/>
            <a:ext cx="15311359" cy="8850148"/>
          </a:xfrm>
        </p:spPr>
        <p:txBody>
          <a:bodyPr anchor="b"/>
          <a:lstStyle>
            <a:lvl1pPr algn="ctr">
              <a:defRPr sz="118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1671" y="13351721"/>
            <a:ext cx="13510022" cy="6137435"/>
          </a:xfrm>
        </p:spPr>
        <p:txBody>
          <a:bodyPr/>
          <a:lstStyle>
            <a:lvl1pPr marL="0" indent="0" algn="ctr">
              <a:buNone/>
              <a:defRPr sz="4728"/>
            </a:lvl1pPr>
            <a:lvl2pPr marL="900684" indent="0" algn="ctr">
              <a:buNone/>
              <a:defRPr sz="3940"/>
            </a:lvl2pPr>
            <a:lvl3pPr marL="1801368" indent="0" algn="ctr">
              <a:buNone/>
              <a:defRPr sz="3546"/>
            </a:lvl3pPr>
            <a:lvl4pPr marL="2702052" indent="0" algn="ctr">
              <a:buNone/>
              <a:defRPr sz="3152"/>
            </a:lvl4pPr>
            <a:lvl5pPr marL="3602736" indent="0" algn="ctr">
              <a:buNone/>
              <a:defRPr sz="3152"/>
            </a:lvl5pPr>
            <a:lvl6pPr marL="4503420" indent="0" algn="ctr">
              <a:buNone/>
              <a:defRPr sz="3152"/>
            </a:lvl6pPr>
            <a:lvl7pPr marL="5404104" indent="0" algn="ctr">
              <a:buNone/>
              <a:defRPr sz="3152"/>
            </a:lvl7pPr>
            <a:lvl8pPr marL="6304788" indent="0" algn="ctr">
              <a:buNone/>
              <a:defRPr sz="3152"/>
            </a:lvl8pPr>
            <a:lvl9pPr marL="7205472" indent="0" algn="ctr">
              <a:buNone/>
              <a:defRPr sz="315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0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90814" y="1353413"/>
            <a:ext cx="3884131" cy="21542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8420" y="1353413"/>
            <a:ext cx="11427227" cy="2154281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9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87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038" y="6337514"/>
            <a:ext cx="15536526" cy="10574277"/>
          </a:xfrm>
        </p:spPr>
        <p:txBody>
          <a:bodyPr anchor="b"/>
          <a:lstStyle>
            <a:lvl1pPr>
              <a:defRPr sz="118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038" y="17011828"/>
            <a:ext cx="15536526" cy="5560763"/>
          </a:xfrm>
        </p:spPr>
        <p:txBody>
          <a:bodyPr/>
          <a:lstStyle>
            <a:lvl1pPr marL="0" indent="0">
              <a:buNone/>
              <a:defRPr sz="4728">
                <a:solidFill>
                  <a:schemeClr val="tx1"/>
                </a:solidFill>
              </a:defRPr>
            </a:lvl1pPr>
            <a:lvl2pPr marL="900684" indent="0">
              <a:buNone/>
              <a:defRPr sz="3940">
                <a:solidFill>
                  <a:schemeClr val="tx1">
                    <a:tint val="75000"/>
                  </a:schemeClr>
                </a:solidFill>
              </a:defRPr>
            </a:lvl2pPr>
            <a:lvl3pPr marL="1801368" indent="0">
              <a:buNone/>
              <a:defRPr sz="3546">
                <a:solidFill>
                  <a:schemeClr val="tx1">
                    <a:tint val="75000"/>
                  </a:schemeClr>
                </a:solidFill>
              </a:defRPr>
            </a:lvl3pPr>
            <a:lvl4pPr marL="2702052" indent="0">
              <a:buNone/>
              <a:defRPr sz="3152">
                <a:solidFill>
                  <a:schemeClr val="tx1">
                    <a:tint val="75000"/>
                  </a:schemeClr>
                </a:solidFill>
              </a:defRPr>
            </a:lvl4pPr>
            <a:lvl5pPr marL="3602736" indent="0">
              <a:buNone/>
              <a:defRPr sz="3152">
                <a:solidFill>
                  <a:schemeClr val="tx1">
                    <a:tint val="75000"/>
                  </a:schemeClr>
                </a:solidFill>
              </a:defRPr>
            </a:lvl5pPr>
            <a:lvl6pPr marL="4503420" indent="0">
              <a:buNone/>
              <a:defRPr sz="3152">
                <a:solidFill>
                  <a:schemeClr val="tx1">
                    <a:tint val="75000"/>
                  </a:schemeClr>
                </a:solidFill>
              </a:defRPr>
            </a:lvl6pPr>
            <a:lvl7pPr marL="5404104" indent="0">
              <a:buNone/>
              <a:defRPr sz="3152">
                <a:solidFill>
                  <a:schemeClr val="tx1">
                    <a:tint val="75000"/>
                  </a:schemeClr>
                </a:solidFill>
              </a:defRPr>
            </a:lvl7pPr>
            <a:lvl8pPr marL="6304788" indent="0">
              <a:buNone/>
              <a:defRPr sz="3152">
                <a:solidFill>
                  <a:schemeClr val="tx1">
                    <a:tint val="75000"/>
                  </a:schemeClr>
                </a:solidFill>
              </a:defRPr>
            </a:lvl8pPr>
            <a:lvl9pPr marL="7205472" indent="0">
              <a:buNone/>
              <a:defRPr sz="31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8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8419" y="6767068"/>
            <a:ext cx="7655679" cy="161291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9265" y="6767068"/>
            <a:ext cx="7655679" cy="161291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6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765" y="1353419"/>
            <a:ext cx="15536526" cy="49134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767" y="6231589"/>
            <a:ext cx="7620496" cy="3054005"/>
          </a:xfrm>
        </p:spPr>
        <p:txBody>
          <a:bodyPr anchor="b"/>
          <a:lstStyle>
            <a:lvl1pPr marL="0" indent="0">
              <a:buNone/>
              <a:defRPr sz="4728" b="1"/>
            </a:lvl1pPr>
            <a:lvl2pPr marL="900684" indent="0">
              <a:buNone/>
              <a:defRPr sz="3940" b="1"/>
            </a:lvl2pPr>
            <a:lvl3pPr marL="1801368" indent="0">
              <a:buNone/>
              <a:defRPr sz="3546" b="1"/>
            </a:lvl3pPr>
            <a:lvl4pPr marL="2702052" indent="0">
              <a:buNone/>
              <a:defRPr sz="3152" b="1"/>
            </a:lvl4pPr>
            <a:lvl5pPr marL="3602736" indent="0">
              <a:buNone/>
              <a:defRPr sz="3152" b="1"/>
            </a:lvl5pPr>
            <a:lvl6pPr marL="4503420" indent="0">
              <a:buNone/>
              <a:defRPr sz="3152" b="1"/>
            </a:lvl6pPr>
            <a:lvl7pPr marL="5404104" indent="0">
              <a:buNone/>
              <a:defRPr sz="3152" b="1"/>
            </a:lvl7pPr>
            <a:lvl8pPr marL="6304788" indent="0">
              <a:buNone/>
              <a:defRPr sz="3152" b="1"/>
            </a:lvl8pPr>
            <a:lvl9pPr marL="7205472" indent="0">
              <a:buNone/>
              <a:defRPr sz="315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767" y="9285594"/>
            <a:ext cx="7620496" cy="136577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9266" y="6231589"/>
            <a:ext cx="7658026" cy="3054005"/>
          </a:xfrm>
        </p:spPr>
        <p:txBody>
          <a:bodyPr anchor="b"/>
          <a:lstStyle>
            <a:lvl1pPr marL="0" indent="0">
              <a:buNone/>
              <a:defRPr sz="4728" b="1"/>
            </a:lvl1pPr>
            <a:lvl2pPr marL="900684" indent="0">
              <a:buNone/>
              <a:defRPr sz="3940" b="1"/>
            </a:lvl2pPr>
            <a:lvl3pPr marL="1801368" indent="0">
              <a:buNone/>
              <a:defRPr sz="3546" b="1"/>
            </a:lvl3pPr>
            <a:lvl4pPr marL="2702052" indent="0">
              <a:buNone/>
              <a:defRPr sz="3152" b="1"/>
            </a:lvl4pPr>
            <a:lvl5pPr marL="3602736" indent="0">
              <a:buNone/>
              <a:defRPr sz="3152" b="1"/>
            </a:lvl5pPr>
            <a:lvl6pPr marL="4503420" indent="0">
              <a:buNone/>
              <a:defRPr sz="3152" b="1"/>
            </a:lvl6pPr>
            <a:lvl7pPr marL="5404104" indent="0">
              <a:buNone/>
              <a:defRPr sz="3152" b="1"/>
            </a:lvl7pPr>
            <a:lvl8pPr marL="6304788" indent="0">
              <a:buNone/>
              <a:defRPr sz="3152" b="1"/>
            </a:lvl8pPr>
            <a:lvl9pPr marL="7205472" indent="0">
              <a:buNone/>
              <a:defRPr sz="315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9266" y="9285594"/>
            <a:ext cx="7658026" cy="136577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6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44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765" y="1694709"/>
            <a:ext cx="5809778" cy="5931482"/>
          </a:xfrm>
        </p:spPr>
        <p:txBody>
          <a:bodyPr anchor="b"/>
          <a:lstStyle>
            <a:lvl1pPr>
              <a:defRPr sz="630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8026" y="3660107"/>
            <a:ext cx="9119265" cy="18065129"/>
          </a:xfrm>
        </p:spPr>
        <p:txBody>
          <a:bodyPr/>
          <a:lstStyle>
            <a:lvl1pPr>
              <a:defRPr sz="6304"/>
            </a:lvl1pPr>
            <a:lvl2pPr>
              <a:defRPr sz="5516"/>
            </a:lvl2pPr>
            <a:lvl3pPr>
              <a:defRPr sz="4728"/>
            </a:lvl3pPr>
            <a:lvl4pPr>
              <a:defRPr sz="3940"/>
            </a:lvl4pPr>
            <a:lvl5pPr>
              <a:defRPr sz="3940"/>
            </a:lvl5pPr>
            <a:lvl6pPr>
              <a:defRPr sz="3940"/>
            </a:lvl6pPr>
            <a:lvl7pPr>
              <a:defRPr sz="3940"/>
            </a:lvl7pPr>
            <a:lvl8pPr>
              <a:defRPr sz="3940"/>
            </a:lvl8pPr>
            <a:lvl9pPr>
              <a:defRPr sz="394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0765" y="7626191"/>
            <a:ext cx="5809778" cy="14128463"/>
          </a:xfrm>
        </p:spPr>
        <p:txBody>
          <a:bodyPr/>
          <a:lstStyle>
            <a:lvl1pPr marL="0" indent="0">
              <a:buNone/>
              <a:defRPr sz="3152"/>
            </a:lvl1pPr>
            <a:lvl2pPr marL="900684" indent="0">
              <a:buNone/>
              <a:defRPr sz="2758"/>
            </a:lvl2pPr>
            <a:lvl3pPr marL="1801368" indent="0">
              <a:buNone/>
              <a:defRPr sz="2364"/>
            </a:lvl3pPr>
            <a:lvl4pPr marL="2702052" indent="0">
              <a:buNone/>
              <a:defRPr sz="1970"/>
            </a:lvl4pPr>
            <a:lvl5pPr marL="3602736" indent="0">
              <a:buNone/>
              <a:defRPr sz="1970"/>
            </a:lvl5pPr>
            <a:lvl6pPr marL="4503420" indent="0">
              <a:buNone/>
              <a:defRPr sz="1970"/>
            </a:lvl6pPr>
            <a:lvl7pPr marL="5404104" indent="0">
              <a:buNone/>
              <a:defRPr sz="1970"/>
            </a:lvl7pPr>
            <a:lvl8pPr marL="6304788" indent="0">
              <a:buNone/>
              <a:defRPr sz="1970"/>
            </a:lvl8pPr>
            <a:lvl9pPr marL="7205472" indent="0">
              <a:buNone/>
              <a:defRPr sz="197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765" y="1694709"/>
            <a:ext cx="5809778" cy="5931482"/>
          </a:xfrm>
        </p:spPr>
        <p:txBody>
          <a:bodyPr anchor="b"/>
          <a:lstStyle>
            <a:lvl1pPr>
              <a:defRPr sz="630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8026" y="3660107"/>
            <a:ext cx="9119265" cy="18065129"/>
          </a:xfrm>
        </p:spPr>
        <p:txBody>
          <a:bodyPr anchor="t"/>
          <a:lstStyle>
            <a:lvl1pPr marL="0" indent="0">
              <a:buNone/>
              <a:defRPr sz="6304"/>
            </a:lvl1pPr>
            <a:lvl2pPr marL="900684" indent="0">
              <a:buNone/>
              <a:defRPr sz="5516"/>
            </a:lvl2pPr>
            <a:lvl3pPr marL="1801368" indent="0">
              <a:buNone/>
              <a:defRPr sz="4728"/>
            </a:lvl3pPr>
            <a:lvl4pPr marL="2702052" indent="0">
              <a:buNone/>
              <a:defRPr sz="3940"/>
            </a:lvl4pPr>
            <a:lvl5pPr marL="3602736" indent="0">
              <a:buNone/>
              <a:defRPr sz="3940"/>
            </a:lvl5pPr>
            <a:lvl6pPr marL="4503420" indent="0">
              <a:buNone/>
              <a:defRPr sz="3940"/>
            </a:lvl6pPr>
            <a:lvl7pPr marL="5404104" indent="0">
              <a:buNone/>
              <a:defRPr sz="3940"/>
            </a:lvl7pPr>
            <a:lvl8pPr marL="6304788" indent="0">
              <a:buNone/>
              <a:defRPr sz="3940"/>
            </a:lvl8pPr>
            <a:lvl9pPr marL="7205472" indent="0">
              <a:buNone/>
              <a:defRPr sz="39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0765" y="7626191"/>
            <a:ext cx="5809778" cy="14128463"/>
          </a:xfrm>
        </p:spPr>
        <p:txBody>
          <a:bodyPr/>
          <a:lstStyle>
            <a:lvl1pPr marL="0" indent="0">
              <a:buNone/>
              <a:defRPr sz="3152"/>
            </a:lvl1pPr>
            <a:lvl2pPr marL="900684" indent="0">
              <a:buNone/>
              <a:defRPr sz="2758"/>
            </a:lvl2pPr>
            <a:lvl3pPr marL="1801368" indent="0">
              <a:buNone/>
              <a:defRPr sz="2364"/>
            </a:lvl3pPr>
            <a:lvl4pPr marL="2702052" indent="0">
              <a:buNone/>
              <a:defRPr sz="1970"/>
            </a:lvl4pPr>
            <a:lvl5pPr marL="3602736" indent="0">
              <a:buNone/>
              <a:defRPr sz="1970"/>
            </a:lvl5pPr>
            <a:lvl6pPr marL="4503420" indent="0">
              <a:buNone/>
              <a:defRPr sz="1970"/>
            </a:lvl6pPr>
            <a:lvl7pPr marL="5404104" indent="0">
              <a:buNone/>
              <a:defRPr sz="1970"/>
            </a:lvl7pPr>
            <a:lvl8pPr marL="6304788" indent="0">
              <a:buNone/>
              <a:defRPr sz="1970"/>
            </a:lvl8pPr>
            <a:lvl9pPr marL="7205472" indent="0">
              <a:buNone/>
              <a:defRPr sz="197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8419" y="1353419"/>
            <a:ext cx="15536526" cy="4913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419" y="6767068"/>
            <a:ext cx="15536526" cy="16129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8419" y="23561171"/>
            <a:ext cx="4053007" cy="13534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798B6-F317-4187-9801-8B0FF7BF62E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6927" y="23561171"/>
            <a:ext cx="6079510" cy="13534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21937" y="23561171"/>
            <a:ext cx="4053007" cy="13534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0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801368" rtl="0" eaLnBrk="1" latinLnBrk="0" hangingPunct="1">
        <a:lnSpc>
          <a:spcPct val="90000"/>
        </a:lnSpc>
        <a:spcBef>
          <a:spcPct val="0"/>
        </a:spcBef>
        <a:buNone/>
        <a:defRPr sz="86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342" indent="-450342" algn="l" defTabSz="1801368" rtl="0" eaLnBrk="1" latinLnBrk="0" hangingPunct="1">
        <a:lnSpc>
          <a:spcPct val="90000"/>
        </a:lnSpc>
        <a:spcBef>
          <a:spcPts val="1970"/>
        </a:spcBef>
        <a:buFont typeface="Arial" panose="020B0604020202020204" pitchFamily="34" charset="0"/>
        <a:buChar char="•"/>
        <a:defRPr sz="5516" kern="1200">
          <a:solidFill>
            <a:schemeClr val="tx1"/>
          </a:solidFill>
          <a:latin typeface="+mn-lt"/>
          <a:ea typeface="+mn-ea"/>
          <a:cs typeface="+mn-cs"/>
        </a:defRPr>
      </a:lvl1pPr>
      <a:lvl2pPr marL="1351026" indent="-450342" algn="l" defTabSz="1801368" rtl="0" eaLnBrk="1" latinLnBrk="0" hangingPunct="1">
        <a:lnSpc>
          <a:spcPct val="90000"/>
        </a:lnSpc>
        <a:spcBef>
          <a:spcPts val="985"/>
        </a:spcBef>
        <a:buFont typeface="Arial" panose="020B0604020202020204" pitchFamily="34" charset="0"/>
        <a:buChar char="•"/>
        <a:defRPr sz="4728" kern="1200">
          <a:solidFill>
            <a:schemeClr val="tx1"/>
          </a:solidFill>
          <a:latin typeface="+mn-lt"/>
          <a:ea typeface="+mn-ea"/>
          <a:cs typeface="+mn-cs"/>
        </a:defRPr>
      </a:lvl2pPr>
      <a:lvl3pPr marL="2251710" indent="-450342" algn="l" defTabSz="1801368" rtl="0" eaLnBrk="1" latinLnBrk="0" hangingPunct="1">
        <a:lnSpc>
          <a:spcPct val="90000"/>
        </a:lnSpc>
        <a:spcBef>
          <a:spcPts val="985"/>
        </a:spcBef>
        <a:buFont typeface="Arial" panose="020B0604020202020204" pitchFamily="34" charset="0"/>
        <a:buChar char="•"/>
        <a:defRPr sz="3940" kern="1200">
          <a:solidFill>
            <a:schemeClr val="tx1"/>
          </a:solidFill>
          <a:latin typeface="+mn-lt"/>
          <a:ea typeface="+mn-ea"/>
          <a:cs typeface="+mn-cs"/>
        </a:defRPr>
      </a:lvl3pPr>
      <a:lvl4pPr marL="3152394" indent="-450342" algn="l" defTabSz="1801368" rtl="0" eaLnBrk="1" latinLnBrk="0" hangingPunct="1">
        <a:lnSpc>
          <a:spcPct val="90000"/>
        </a:lnSpc>
        <a:spcBef>
          <a:spcPts val="985"/>
        </a:spcBef>
        <a:buFont typeface="Arial" panose="020B0604020202020204" pitchFamily="34" charset="0"/>
        <a:buChar char="•"/>
        <a:defRPr sz="3546" kern="1200">
          <a:solidFill>
            <a:schemeClr val="tx1"/>
          </a:solidFill>
          <a:latin typeface="+mn-lt"/>
          <a:ea typeface="+mn-ea"/>
          <a:cs typeface="+mn-cs"/>
        </a:defRPr>
      </a:lvl4pPr>
      <a:lvl5pPr marL="4053078" indent="-450342" algn="l" defTabSz="1801368" rtl="0" eaLnBrk="1" latinLnBrk="0" hangingPunct="1">
        <a:lnSpc>
          <a:spcPct val="90000"/>
        </a:lnSpc>
        <a:spcBef>
          <a:spcPts val="985"/>
        </a:spcBef>
        <a:buFont typeface="Arial" panose="020B0604020202020204" pitchFamily="34" charset="0"/>
        <a:buChar char="•"/>
        <a:defRPr sz="3546" kern="1200">
          <a:solidFill>
            <a:schemeClr val="tx1"/>
          </a:solidFill>
          <a:latin typeface="+mn-lt"/>
          <a:ea typeface="+mn-ea"/>
          <a:cs typeface="+mn-cs"/>
        </a:defRPr>
      </a:lvl5pPr>
      <a:lvl6pPr marL="4953762" indent="-450342" algn="l" defTabSz="1801368" rtl="0" eaLnBrk="1" latinLnBrk="0" hangingPunct="1">
        <a:lnSpc>
          <a:spcPct val="90000"/>
        </a:lnSpc>
        <a:spcBef>
          <a:spcPts val="985"/>
        </a:spcBef>
        <a:buFont typeface="Arial" panose="020B0604020202020204" pitchFamily="34" charset="0"/>
        <a:buChar char="•"/>
        <a:defRPr sz="3546" kern="1200">
          <a:solidFill>
            <a:schemeClr val="tx1"/>
          </a:solidFill>
          <a:latin typeface="+mn-lt"/>
          <a:ea typeface="+mn-ea"/>
          <a:cs typeface="+mn-cs"/>
        </a:defRPr>
      </a:lvl6pPr>
      <a:lvl7pPr marL="5854446" indent="-450342" algn="l" defTabSz="1801368" rtl="0" eaLnBrk="1" latinLnBrk="0" hangingPunct="1">
        <a:lnSpc>
          <a:spcPct val="90000"/>
        </a:lnSpc>
        <a:spcBef>
          <a:spcPts val="985"/>
        </a:spcBef>
        <a:buFont typeface="Arial" panose="020B0604020202020204" pitchFamily="34" charset="0"/>
        <a:buChar char="•"/>
        <a:defRPr sz="3546" kern="1200">
          <a:solidFill>
            <a:schemeClr val="tx1"/>
          </a:solidFill>
          <a:latin typeface="+mn-lt"/>
          <a:ea typeface="+mn-ea"/>
          <a:cs typeface="+mn-cs"/>
        </a:defRPr>
      </a:lvl7pPr>
      <a:lvl8pPr marL="6755130" indent="-450342" algn="l" defTabSz="1801368" rtl="0" eaLnBrk="1" latinLnBrk="0" hangingPunct="1">
        <a:lnSpc>
          <a:spcPct val="90000"/>
        </a:lnSpc>
        <a:spcBef>
          <a:spcPts val="985"/>
        </a:spcBef>
        <a:buFont typeface="Arial" panose="020B0604020202020204" pitchFamily="34" charset="0"/>
        <a:buChar char="•"/>
        <a:defRPr sz="3546" kern="1200">
          <a:solidFill>
            <a:schemeClr val="tx1"/>
          </a:solidFill>
          <a:latin typeface="+mn-lt"/>
          <a:ea typeface="+mn-ea"/>
          <a:cs typeface="+mn-cs"/>
        </a:defRPr>
      </a:lvl8pPr>
      <a:lvl9pPr marL="7655814" indent="-450342" algn="l" defTabSz="1801368" rtl="0" eaLnBrk="1" latinLnBrk="0" hangingPunct="1">
        <a:lnSpc>
          <a:spcPct val="90000"/>
        </a:lnSpc>
        <a:spcBef>
          <a:spcPts val="985"/>
        </a:spcBef>
        <a:buFont typeface="Arial" panose="020B0604020202020204" pitchFamily="34" charset="0"/>
        <a:buChar char="•"/>
        <a:defRPr sz="35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1368" rtl="0" eaLnBrk="1" latinLnBrk="0" hangingPunct="1">
        <a:defRPr sz="3546" kern="1200">
          <a:solidFill>
            <a:schemeClr val="tx1"/>
          </a:solidFill>
          <a:latin typeface="+mn-lt"/>
          <a:ea typeface="+mn-ea"/>
          <a:cs typeface="+mn-cs"/>
        </a:defRPr>
      </a:lvl1pPr>
      <a:lvl2pPr marL="900684" algn="l" defTabSz="1801368" rtl="0" eaLnBrk="1" latinLnBrk="0" hangingPunct="1">
        <a:defRPr sz="3546" kern="1200">
          <a:solidFill>
            <a:schemeClr val="tx1"/>
          </a:solidFill>
          <a:latin typeface="+mn-lt"/>
          <a:ea typeface="+mn-ea"/>
          <a:cs typeface="+mn-cs"/>
        </a:defRPr>
      </a:lvl2pPr>
      <a:lvl3pPr marL="1801368" algn="l" defTabSz="1801368" rtl="0" eaLnBrk="1" latinLnBrk="0" hangingPunct="1">
        <a:defRPr sz="3546" kern="1200">
          <a:solidFill>
            <a:schemeClr val="tx1"/>
          </a:solidFill>
          <a:latin typeface="+mn-lt"/>
          <a:ea typeface="+mn-ea"/>
          <a:cs typeface="+mn-cs"/>
        </a:defRPr>
      </a:lvl3pPr>
      <a:lvl4pPr marL="2702052" algn="l" defTabSz="1801368" rtl="0" eaLnBrk="1" latinLnBrk="0" hangingPunct="1">
        <a:defRPr sz="3546" kern="1200">
          <a:solidFill>
            <a:schemeClr val="tx1"/>
          </a:solidFill>
          <a:latin typeface="+mn-lt"/>
          <a:ea typeface="+mn-ea"/>
          <a:cs typeface="+mn-cs"/>
        </a:defRPr>
      </a:lvl4pPr>
      <a:lvl5pPr marL="3602736" algn="l" defTabSz="1801368" rtl="0" eaLnBrk="1" latinLnBrk="0" hangingPunct="1">
        <a:defRPr sz="3546" kern="1200">
          <a:solidFill>
            <a:schemeClr val="tx1"/>
          </a:solidFill>
          <a:latin typeface="+mn-lt"/>
          <a:ea typeface="+mn-ea"/>
          <a:cs typeface="+mn-cs"/>
        </a:defRPr>
      </a:lvl5pPr>
      <a:lvl6pPr marL="4503420" algn="l" defTabSz="1801368" rtl="0" eaLnBrk="1" latinLnBrk="0" hangingPunct="1">
        <a:defRPr sz="3546" kern="1200">
          <a:solidFill>
            <a:schemeClr val="tx1"/>
          </a:solidFill>
          <a:latin typeface="+mn-lt"/>
          <a:ea typeface="+mn-ea"/>
          <a:cs typeface="+mn-cs"/>
        </a:defRPr>
      </a:lvl6pPr>
      <a:lvl7pPr marL="5404104" algn="l" defTabSz="1801368" rtl="0" eaLnBrk="1" latinLnBrk="0" hangingPunct="1">
        <a:defRPr sz="3546" kern="1200">
          <a:solidFill>
            <a:schemeClr val="tx1"/>
          </a:solidFill>
          <a:latin typeface="+mn-lt"/>
          <a:ea typeface="+mn-ea"/>
          <a:cs typeface="+mn-cs"/>
        </a:defRPr>
      </a:lvl7pPr>
      <a:lvl8pPr marL="6304788" algn="l" defTabSz="1801368" rtl="0" eaLnBrk="1" latinLnBrk="0" hangingPunct="1">
        <a:defRPr sz="3546" kern="1200">
          <a:solidFill>
            <a:schemeClr val="tx1"/>
          </a:solidFill>
          <a:latin typeface="+mn-lt"/>
          <a:ea typeface="+mn-ea"/>
          <a:cs typeface="+mn-cs"/>
        </a:defRPr>
      </a:lvl8pPr>
      <a:lvl9pPr marL="7205472" algn="l" defTabSz="1801368" rtl="0" eaLnBrk="1" latinLnBrk="0" hangingPunct="1">
        <a:defRPr sz="35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EC0B57A-9B81-45D3-9FDE-AED641C9BC53}"/>
              </a:ext>
            </a:extLst>
          </p:cNvPr>
          <p:cNvSpPr>
            <a:spLocks noChangeAspect="1"/>
          </p:cNvSpPr>
          <p:nvPr/>
        </p:nvSpPr>
        <p:spPr>
          <a:xfrm>
            <a:off x="-385374" y="1705171"/>
            <a:ext cx="6624435" cy="6625993"/>
          </a:xfrm>
          <a:prstGeom prst="ellipse">
            <a:avLst/>
          </a:prstGeom>
          <a:solidFill>
            <a:srgbClr val="E6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78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A95081-14E1-463E-9A68-2FA6B7611796}"/>
              </a:ext>
            </a:extLst>
          </p:cNvPr>
          <p:cNvSpPr/>
          <p:nvPr/>
        </p:nvSpPr>
        <p:spPr>
          <a:xfrm>
            <a:off x="1688632" y="2062585"/>
            <a:ext cx="2361544" cy="3241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7811"/>
              </a:lnSpc>
            </a:pPr>
            <a:r>
              <a:rPr lang="en-US" sz="15296" b="1" dirty="0">
                <a:latin typeface="Myriad Pro" panose="020B0503030403020204" pitchFamily="34" charset="0"/>
              </a:rPr>
              <a:t>02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AF32C9-1143-4A26-8513-D29FF9CF8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456" y="5931238"/>
            <a:ext cx="11188823" cy="111888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2CFFC3-EF42-414A-81E9-5C47DDCB3E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6333" y="4852914"/>
            <a:ext cx="736283" cy="7362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793468-C801-40A1-BEC7-1DE0D7FBEF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01" y="6588461"/>
            <a:ext cx="6563426" cy="106316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6B38AA-FF1B-48AA-A4D1-2C204919F064}"/>
              </a:ext>
            </a:extLst>
          </p:cNvPr>
          <p:cNvSpPr/>
          <p:nvPr/>
        </p:nvSpPr>
        <p:spPr>
          <a:xfrm>
            <a:off x="1473370" y="4984671"/>
            <a:ext cx="284795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000"/>
              </a:lnSpc>
            </a:pPr>
            <a:r>
              <a:rPr lang="zh-TW" altLang="en-US" sz="8800" b="1" dirty="0">
                <a:latin typeface="DFKai-SB" panose="03000509000000000000" pitchFamily="65" charset="-120"/>
                <a:ea typeface="DFKai-SB" panose="03000509000000000000" pitchFamily="65" charset="-120"/>
              </a:rPr>
              <a:t>六月</a:t>
            </a:r>
            <a:endParaRPr lang="en-US" sz="14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14CAE6-B4E3-4584-8EB6-0ED237700A64}"/>
              </a:ext>
            </a:extLst>
          </p:cNvPr>
          <p:cNvCxnSpPr>
            <a:cxnSpLocks/>
          </p:cNvCxnSpPr>
          <p:nvPr/>
        </p:nvCxnSpPr>
        <p:spPr>
          <a:xfrm>
            <a:off x="1802131" y="6445290"/>
            <a:ext cx="2119219" cy="0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4113FE8-E6C6-44E6-90CF-567BC4C0B3DD}"/>
              </a:ext>
            </a:extLst>
          </p:cNvPr>
          <p:cNvSpPr/>
          <p:nvPr/>
        </p:nvSpPr>
        <p:spPr>
          <a:xfrm>
            <a:off x="3615550" y="20584318"/>
            <a:ext cx="11105994" cy="3071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681194">
              <a:defRPr/>
            </a:pPr>
            <a:r>
              <a:rPr lang="zh-TW" altLang="en-US" sz="4172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馬利蘭中華聖經教會</a:t>
            </a:r>
            <a:endParaRPr lang="en-US" altLang="zh-TW" sz="4172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ctr" defTabSz="1681194">
              <a:defRPr/>
            </a:pPr>
            <a:r>
              <a:rPr lang="en-US" altLang="zh-TW" sz="4172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Chinese Bible Church of Maryland</a:t>
            </a:r>
            <a:endParaRPr lang="zh-TW" altLang="en-US" sz="4172" dirty="0">
              <a:latin typeface="Myriad Pro" panose="020B0503030403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ctr" defTabSz="1681194">
              <a:defRPr/>
            </a:pPr>
            <a:r>
              <a:rPr lang="en-US" sz="4172" dirty="0">
                <a:latin typeface="Myriad Pro" panose="020B0503030403020204" pitchFamily="34" charset="0"/>
                <a:cs typeface="Arial" panose="020B0604020202020204" pitchFamily="34" charset="0"/>
              </a:rPr>
              <a:t>4414 </a:t>
            </a:r>
            <a:r>
              <a:rPr lang="en-US" sz="4172" dirty="0" err="1">
                <a:latin typeface="Myriad Pro" panose="020B0503030403020204" pitchFamily="34" charset="0"/>
                <a:cs typeface="Arial" panose="020B0604020202020204" pitchFamily="34" charset="0"/>
              </a:rPr>
              <a:t>Muncaster</a:t>
            </a:r>
            <a:r>
              <a:rPr lang="en-US" sz="4172" dirty="0">
                <a:latin typeface="Myriad Pro" panose="020B0503030403020204" pitchFamily="34" charset="0"/>
                <a:cs typeface="Arial" panose="020B0604020202020204" pitchFamily="34" charset="0"/>
              </a:rPr>
              <a:t> Mill Rd, Rockville MD</a:t>
            </a:r>
          </a:p>
          <a:p>
            <a:pPr algn="ctr" defTabSz="1681194">
              <a:defRPr/>
            </a:pPr>
            <a:r>
              <a:rPr lang="en-US" sz="3245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cbcm.org   (301) 924-4855</a:t>
            </a:r>
          </a:p>
          <a:p>
            <a:pPr algn="ctr" defTabSz="1681194">
              <a:defRPr/>
            </a:pPr>
            <a:r>
              <a:rPr lang="en-US" sz="3600" dirty="0" err="1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免費入場</a:t>
            </a:r>
            <a:endParaRPr lang="en-US" sz="4800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B1A445-B3FF-499B-B319-228748C034B4}"/>
              </a:ext>
            </a:extLst>
          </p:cNvPr>
          <p:cNvSpPr/>
          <p:nvPr/>
        </p:nvSpPr>
        <p:spPr>
          <a:xfrm>
            <a:off x="1606103" y="6505074"/>
            <a:ext cx="272222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b="1" dirty="0">
                <a:latin typeface="Myriad Pro" panose="020B0503030403020204" pitchFamily="34" charset="0"/>
              </a:rPr>
              <a:t>7</a:t>
            </a:r>
            <a:r>
              <a:rPr lang="en-US" altLang="zh-TW" sz="8800" b="1" dirty="0">
                <a:latin typeface="Myriad Pro" panose="020B0503030403020204" pitchFamily="34" charset="0"/>
              </a:rPr>
              <a:t>:00</a:t>
            </a:r>
            <a:r>
              <a:rPr lang="en-US" altLang="zh-TW" sz="3600" b="1" dirty="0">
                <a:latin typeface="Myriad Pro" panose="020B0503030403020204" pitchFamily="34" charset="0"/>
              </a:rPr>
              <a:t>P</a:t>
            </a:r>
            <a:endParaRPr lang="en-US" sz="9270" b="1" dirty="0">
              <a:latin typeface="Myriad Pro" panose="020B0503030403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B1B591-D2E4-4E61-82E8-8E811C65551D}"/>
              </a:ext>
            </a:extLst>
          </p:cNvPr>
          <p:cNvSpPr/>
          <p:nvPr/>
        </p:nvSpPr>
        <p:spPr>
          <a:xfrm>
            <a:off x="1746026" y="1914185"/>
            <a:ext cx="244490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800" b="1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周六</a:t>
            </a:r>
            <a:endParaRPr lang="en-US" sz="8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3619E00-BF13-4661-91E6-B2B5E15A0A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7" y="21920240"/>
            <a:ext cx="3497283" cy="354292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E35251D-6C2A-4079-B558-20735A9D0B77}"/>
              </a:ext>
            </a:extLst>
          </p:cNvPr>
          <p:cNvSpPr/>
          <p:nvPr/>
        </p:nvSpPr>
        <p:spPr>
          <a:xfrm>
            <a:off x="5605237" y="12188322"/>
            <a:ext cx="7091189" cy="4879492"/>
          </a:xfrm>
          <a:prstGeom prst="rect">
            <a:avLst/>
          </a:prstGeom>
          <a:noFill/>
        </p:spPr>
        <p:txBody>
          <a:bodyPr spcFirstLastPara="1" wrap="none" lIns="211922" tIns="105961" rIns="211922" bIns="105961" numCol="1">
            <a:prstTxWarp prst="textArchDown">
              <a:avLst>
                <a:gd name="adj" fmla="val 92637"/>
              </a:avLst>
            </a:prstTxWarp>
            <a:spAutoFit/>
          </a:bodyPr>
          <a:lstStyle/>
          <a:p>
            <a:pPr algn="ctr"/>
            <a:r>
              <a:rPr lang="en-US" sz="4172" dirty="0">
                <a:ln w="0"/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SandraShen.com</a:t>
            </a:r>
            <a:endParaRPr lang="en-US" sz="4172" dirty="0">
              <a:ln w="0"/>
            </a:endParaRPr>
          </a:p>
        </p:txBody>
      </p:sp>
      <p:grpSp>
        <p:nvGrpSpPr>
          <p:cNvPr id="22" name="Group 1">
            <a:extLst>
              <a:ext uri="{FF2B5EF4-FFF2-40B4-BE49-F238E27FC236}">
                <a16:creationId xmlns:a16="http://schemas.microsoft.com/office/drawing/2014/main" id="{16202CE9-7D37-4A4D-9408-040EB0AFF38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39435" y="11245118"/>
            <a:ext cx="4044770" cy="3488408"/>
            <a:chOff x="617040" y="763928"/>
            <a:chExt cx="8102719" cy="6073113"/>
          </a:xfrm>
        </p:grpSpPr>
        <p:pic>
          <p:nvPicPr>
            <p:cNvPr id="23" name="Picture 1">
              <a:extLst>
                <a:ext uri="{FF2B5EF4-FFF2-40B4-BE49-F238E27FC236}">
                  <a16:creationId xmlns:a16="http://schemas.microsoft.com/office/drawing/2014/main" id="{84EC03E6-5970-4027-B1F9-FEC206D02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259" y="846881"/>
              <a:ext cx="8054500" cy="599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">
              <a:extLst>
                <a:ext uri="{FF2B5EF4-FFF2-40B4-BE49-F238E27FC236}">
                  <a16:creationId xmlns:a16="http://schemas.microsoft.com/office/drawing/2014/main" id="{006AC047-32EE-4EB3-BC61-A926642D0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40" y="763928"/>
              <a:ext cx="8054500" cy="599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AAD39BF5-E8DD-4DF6-9BBF-00723B5AF05C}"/>
              </a:ext>
            </a:extLst>
          </p:cNvPr>
          <p:cNvSpPr>
            <a:spLocks noChangeAspect="1"/>
          </p:cNvSpPr>
          <p:nvPr/>
        </p:nvSpPr>
        <p:spPr>
          <a:xfrm>
            <a:off x="3742010" y="15424891"/>
            <a:ext cx="986802" cy="986802"/>
          </a:xfrm>
          <a:prstGeom prst="ellipse">
            <a:avLst/>
          </a:prstGeom>
          <a:solidFill>
            <a:srgbClr val="E6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78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6224039-E1A7-405D-B17E-FE789DCF178D}"/>
              </a:ext>
            </a:extLst>
          </p:cNvPr>
          <p:cNvSpPr>
            <a:spLocks noChangeAspect="1"/>
          </p:cNvSpPr>
          <p:nvPr/>
        </p:nvSpPr>
        <p:spPr>
          <a:xfrm>
            <a:off x="12565668" y="7412173"/>
            <a:ext cx="4491064" cy="4492121"/>
          </a:xfrm>
          <a:prstGeom prst="ellipse">
            <a:avLst/>
          </a:prstGeom>
          <a:solidFill>
            <a:srgbClr val="E6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78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72DD0EF-2312-4B11-95AF-2F828DD9E2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721" y="20199503"/>
            <a:ext cx="317883" cy="31788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F38ED59-4A34-4E19-9ED7-E4B6083D28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44776" y="15000648"/>
            <a:ext cx="658193" cy="6581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67C6693-5A64-414B-BC1F-9EB42CE150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482059" y="7781399"/>
            <a:ext cx="4541914" cy="36944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01C212-D59D-42A2-AA4C-A7FDE4FA7D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8036" y="13082316"/>
            <a:ext cx="1956986" cy="12863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49FD14-444D-4396-BD60-90D3265081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83570" y="3370901"/>
            <a:ext cx="5939853" cy="17779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416AB39-1D75-4A3F-A0F8-A2E37953FEA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12273" y="1338815"/>
            <a:ext cx="12332972" cy="271143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F3F3DE7-C475-4E64-BF04-A416E117BB8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08250" y="17081389"/>
            <a:ext cx="11721997" cy="16462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1BA47A0-7CFA-472C-BF3C-A47622F67DD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93281" y="17694195"/>
            <a:ext cx="12376126" cy="225166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FB96BF0-2662-4369-9C81-364C773AC1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08250" y="19082534"/>
            <a:ext cx="11721997" cy="120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</TotalTime>
  <Words>38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 Unicode MS</vt:lpstr>
      <vt:lpstr>DFKai-SB</vt:lpstr>
      <vt:lpstr>Myriad Pro</vt:lpstr>
      <vt:lpstr>新細明體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Raymond Shen</dc:creator>
  <cp:lastModifiedBy>Raymond Shen</cp:lastModifiedBy>
  <cp:revision>100</cp:revision>
  <cp:lastPrinted>2015-08-20T06:42:34Z</cp:lastPrinted>
  <dcterms:created xsi:type="dcterms:W3CDTF">2015-08-14T04:49:53Z</dcterms:created>
  <dcterms:modified xsi:type="dcterms:W3CDTF">2019-05-01T01:00:18Z</dcterms:modified>
</cp:coreProperties>
</file>