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589838" cy="106981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8772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37542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06313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75085" algn="l" rtl="0" fontAlgn="base">
      <a:spcBef>
        <a:spcPct val="0"/>
      </a:spcBef>
      <a:spcAft>
        <a:spcPct val="0"/>
      </a:spcAft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343857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812627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81398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750170" algn="l" defTabSz="937542" rtl="0" eaLnBrk="1" latinLnBrk="0" hangingPunct="1">
      <a:defRPr sz="205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 userDrawn="1">
          <p15:clr>
            <a:srgbClr val="A4A3A4"/>
          </p15:clr>
        </p15:guide>
        <p15:guide id="2" pos="2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86" d="100"/>
          <a:sy n="86" d="100"/>
        </p:scale>
        <p:origin x="2244" y="-1380"/>
      </p:cViewPr>
      <p:guideLst>
        <p:guide orient="horz" pos="3370"/>
        <p:guide pos="2391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1200150"/>
            <a:ext cx="22955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1pPr>
    <a:lvl2pPr marL="468772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2pPr>
    <a:lvl3pPr marL="937542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3pPr>
    <a:lvl4pPr marL="1406313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4pPr>
    <a:lvl5pPr marL="1875085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5pPr>
    <a:lvl6pPr marL="2343857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6pPr>
    <a:lvl7pPr marL="2812627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7pPr>
    <a:lvl8pPr marL="3281398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8pPr>
    <a:lvl9pPr marL="3750170" algn="l" defTabSz="937542" rtl="0" eaLnBrk="1" latinLnBrk="0" hangingPunct="1">
      <a:defRPr sz="1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9838" y="1200150"/>
            <a:ext cx="229552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269" y="3021243"/>
            <a:ext cx="5692379" cy="2084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540" y="5511175"/>
            <a:ext cx="4687841" cy="2485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1450" y="520052"/>
            <a:ext cx="1130105" cy="110628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135" y="520052"/>
            <a:ext cx="3278699" cy="110628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11" y="6249600"/>
            <a:ext cx="5692379" cy="1931613"/>
          </a:xfrm>
        </p:spPr>
        <p:txBody>
          <a:bodyPr anchor="t"/>
          <a:lstStyle>
            <a:lvl1pPr algn="l">
              <a:defRPr sz="34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11" y="4122127"/>
            <a:ext cx="5692379" cy="2127475"/>
          </a:xfrm>
        </p:spPr>
        <p:txBody>
          <a:bodyPr anchor="b"/>
          <a:lstStyle>
            <a:lvl1pPr marL="0" indent="0">
              <a:buNone/>
              <a:defRPr sz="1729">
                <a:solidFill>
                  <a:schemeClr val="tx1">
                    <a:tint val="75000"/>
                  </a:schemeClr>
                </a:solidFill>
              </a:defRPr>
            </a:lvl1pPr>
            <a:lvl2pPr marL="39520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2pPr>
            <a:lvl3pPr marL="790410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3pPr>
            <a:lvl4pPr marL="1185615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4pPr>
            <a:lvl5pPr marL="1580819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5pPr>
            <a:lvl6pPr marL="1976025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6pPr>
            <a:lvl7pPr marL="2371230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7pPr>
            <a:lvl8pPr marL="2766435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8pPr>
            <a:lvl9pPr marL="3161639" indent="0">
              <a:buNone/>
              <a:defRPr sz="12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134" y="3025746"/>
            <a:ext cx="2204402" cy="8557181"/>
          </a:xfrm>
        </p:spPr>
        <p:txBody>
          <a:bodyPr/>
          <a:lstStyle>
            <a:lvl1pPr>
              <a:defRPr sz="2420"/>
            </a:lvl1pPr>
            <a:lvl2pPr>
              <a:defRPr sz="2075"/>
            </a:lvl2pPr>
            <a:lvl3pPr>
              <a:defRPr sz="1729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151" y="3025746"/>
            <a:ext cx="2204402" cy="8557181"/>
          </a:xfrm>
        </p:spPr>
        <p:txBody>
          <a:bodyPr/>
          <a:lstStyle>
            <a:lvl1pPr>
              <a:defRPr sz="2420"/>
            </a:lvl1pPr>
            <a:lvl2pPr>
              <a:defRPr sz="2075"/>
            </a:lvl2pPr>
            <a:lvl3pPr>
              <a:defRPr sz="1729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6" y="389476"/>
            <a:ext cx="6027224" cy="16209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847" y="2177006"/>
            <a:ext cx="2958968" cy="907272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205" indent="0">
              <a:buNone/>
              <a:defRPr sz="1729" b="1"/>
            </a:lvl2pPr>
            <a:lvl3pPr marL="790410" indent="0">
              <a:buNone/>
              <a:defRPr sz="1556" b="1"/>
            </a:lvl3pPr>
            <a:lvl4pPr marL="1185615" indent="0">
              <a:buNone/>
              <a:defRPr sz="1383" b="1"/>
            </a:lvl4pPr>
            <a:lvl5pPr marL="1580819" indent="0">
              <a:buNone/>
              <a:defRPr sz="1383" b="1"/>
            </a:lvl5pPr>
            <a:lvl6pPr marL="1976025" indent="0">
              <a:buNone/>
              <a:defRPr sz="1383" b="1"/>
            </a:lvl6pPr>
            <a:lvl7pPr marL="2371230" indent="0">
              <a:buNone/>
              <a:defRPr sz="1383" b="1"/>
            </a:lvl7pPr>
            <a:lvl8pPr marL="2766435" indent="0">
              <a:buNone/>
              <a:defRPr sz="1383" b="1"/>
            </a:lvl8pPr>
            <a:lvl9pPr marL="3161639" indent="0">
              <a:buNone/>
              <a:defRPr sz="1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847" y="3084276"/>
            <a:ext cx="2958968" cy="5603479"/>
          </a:xfrm>
        </p:spPr>
        <p:txBody>
          <a:bodyPr/>
          <a:lstStyle>
            <a:lvl1pPr>
              <a:defRPr sz="2075"/>
            </a:lvl1pPr>
            <a:lvl2pPr>
              <a:defRPr sz="1729"/>
            </a:lvl2pPr>
            <a:lvl3pPr>
              <a:defRPr sz="1556"/>
            </a:lvl3pPr>
            <a:lvl4pPr>
              <a:defRPr sz="1383"/>
            </a:lvl4pPr>
            <a:lvl5pPr>
              <a:defRPr sz="1383"/>
            </a:lvl5pPr>
            <a:lvl6pPr>
              <a:defRPr sz="1383"/>
            </a:lvl6pPr>
            <a:lvl7pPr>
              <a:defRPr sz="1383"/>
            </a:lvl7pPr>
            <a:lvl8pPr>
              <a:defRPr sz="1383"/>
            </a:lvl8pPr>
            <a:lvl9pPr>
              <a:defRPr sz="1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1941" y="2177006"/>
            <a:ext cx="2960130" cy="907272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205" indent="0">
              <a:buNone/>
              <a:defRPr sz="1729" b="1"/>
            </a:lvl2pPr>
            <a:lvl3pPr marL="790410" indent="0">
              <a:buNone/>
              <a:defRPr sz="1556" b="1"/>
            </a:lvl3pPr>
            <a:lvl4pPr marL="1185615" indent="0">
              <a:buNone/>
              <a:defRPr sz="1383" b="1"/>
            </a:lvl4pPr>
            <a:lvl5pPr marL="1580819" indent="0">
              <a:buNone/>
              <a:defRPr sz="1383" b="1"/>
            </a:lvl5pPr>
            <a:lvl6pPr marL="1976025" indent="0">
              <a:buNone/>
              <a:defRPr sz="1383" b="1"/>
            </a:lvl6pPr>
            <a:lvl7pPr marL="2371230" indent="0">
              <a:buNone/>
              <a:defRPr sz="1383" b="1"/>
            </a:lvl7pPr>
            <a:lvl8pPr marL="2766435" indent="0">
              <a:buNone/>
              <a:defRPr sz="1383" b="1"/>
            </a:lvl8pPr>
            <a:lvl9pPr marL="3161639" indent="0">
              <a:buNone/>
              <a:defRPr sz="1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01941" y="3084276"/>
            <a:ext cx="2960130" cy="5603479"/>
          </a:xfrm>
        </p:spPr>
        <p:txBody>
          <a:bodyPr/>
          <a:lstStyle>
            <a:lvl1pPr>
              <a:defRPr sz="2075"/>
            </a:lvl1pPr>
            <a:lvl2pPr>
              <a:defRPr sz="1729"/>
            </a:lvl2pPr>
            <a:lvl3pPr>
              <a:defRPr sz="1556"/>
            </a:lvl3pPr>
            <a:lvl4pPr>
              <a:defRPr sz="1383"/>
            </a:lvl4pPr>
            <a:lvl5pPr>
              <a:defRPr sz="1383"/>
            </a:lvl5pPr>
            <a:lvl6pPr>
              <a:defRPr sz="1383"/>
            </a:lvl6pPr>
            <a:lvl7pPr>
              <a:defRPr sz="1383"/>
            </a:lvl7pPr>
            <a:lvl8pPr>
              <a:defRPr sz="1383"/>
            </a:lvl8pPr>
            <a:lvl9pPr>
              <a:defRPr sz="1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6" y="387226"/>
            <a:ext cx="2203240" cy="1647949"/>
          </a:xfrm>
        </p:spPr>
        <p:txBody>
          <a:bodyPr anchor="b"/>
          <a:lstStyle>
            <a:lvl1pPr algn="l">
              <a:defRPr sz="17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311" y="387227"/>
            <a:ext cx="3743762" cy="8300533"/>
          </a:xfrm>
        </p:spPr>
        <p:txBody>
          <a:bodyPr/>
          <a:lstStyle>
            <a:lvl1pPr>
              <a:defRPr sz="2766"/>
            </a:lvl1pPr>
            <a:lvl2pPr>
              <a:defRPr sz="2420"/>
            </a:lvl2pPr>
            <a:lvl3pPr>
              <a:defRPr sz="2075"/>
            </a:lvl3pPr>
            <a:lvl4pPr>
              <a:defRPr sz="1729"/>
            </a:lvl4pPr>
            <a:lvl5pPr>
              <a:defRPr sz="1729"/>
            </a:lvl5pPr>
            <a:lvl6pPr>
              <a:defRPr sz="1729"/>
            </a:lvl6pPr>
            <a:lvl7pPr>
              <a:defRPr sz="1729"/>
            </a:lvl7pPr>
            <a:lvl8pPr>
              <a:defRPr sz="1729"/>
            </a:lvl8pPr>
            <a:lvl9pPr>
              <a:defRPr sz="17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46" y="2035176"/>
            <a:ext cx="2203240" cy="6652583"/>
          </a:xfrm>
        </p:spPr>
        <p:txBody>
          <a:bodyPr/>
          <a:lstStyle>
            <a:lvl1pPr marL="0" indent="0">
              <a:buNone/>
              <a:defRPr sz="1211"/>
            </a:lvl1pPr>
            <a:lvl2pPr marL="395205" indent="0">
              <a:buNone/>
              <a:defRPr sz="1038"/>
            </a:lvl2pPr>
            <a:lvl3pPr marL="790410" indent="0">
              <a:buNone/>
              <a:defRPr sz="864"/>
            </a:lvl3pPr>
            <a:lvl4pPr marL="1185615" indent="0">
              <a:buNone/>
              <a:defRPr sz="778"/>
            </a:lvl4pPr>
            <a:lvl5pPr marL="1580819" indent="0">
              <a:buNone/>
              <a:defRPr sz="778"/>
            </a:lvl5pPr>
            <a:lvl6pPr marL="1976025" indent="0">
              <a:buNone/>
              <a:defRPr sz="778"/>
            </a:lvl6pPr>
            <a:lvl7pPr marL="2371230" indent="0">
              <a:buNone/>
              <a:defRPr sz="778"/>
            </a:lvl7pPr>
            <a:lvl8pPr marL="2766435" indent="0">
              <a:buNone/>
              <a:defRPr sz="778"/>
            </a:lvl8pPr>
            <a:lvl9pPr marL="3161639" indent="0">
              <a:buNone/>
              <a:defRPr sz="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45" y="6807922"/>
            <a:ext cx="4018149" cy="803714"/>
          </a:xfrm>
        </p:spPr>
        <p:txBody>
          <a:bodyPr anchor="b"/>
          <a:lstStyle>
            <a:lvl1pPr algn="l">
              <a:defRPr sz="17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2645" y="869000"/>
            <a:ext cx="4018149" cy="583536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766"/>
            </a:lvl1pPr>
            <a:lvl2pPr marL="395205" indent="0">
              <a:buNone/>
              <a:defRPr sz="2420"/>
            </a:lvl2pPr>
            <a:lvl3pPr marL="790410" indent="0">
              <a:buNone/>
              <a:defRPr sz="2075"/>
            </a:lvl3pPr>
            <a:lvl4pPr marL="1185615" indent="0">
              <a:buNone/>
              <a:defRPr sz="1729"/>
            </a:lvl4pPr>
            <a:lvl5pPr marL="1580819" indent="0">
              <a:buNone/>
              <a:defRPr sz="1729"/>
            </a:lvl5pPr>
            <a:lvl6pPr marL="1976025" indent="0">
              <a:buNone/>
              <a:defRPr sz="1729"/>
            </a:lvl6pPr>
            <a:lvl7pPr marL="2371230" indent="0">
              <a:buNone/>
              <a:defRPr sz="1729"/>
            </a:lvl7pPr>
            <a:lvl8pPr marL="2766435" indent="0">
              <a:buNone/>
              <a:defRPr sz="1729"/>
            </a:lvl8pPr>
            <a:lvl9pPr marL="3161639" indent="0">
              <a:buNone/>
              <a:defRPr sz="172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2645" y="7611639"/>
            <a:ext cx="4018149" cy="1141406"/>
          </a:xfrm>
        </p:spPr>
        <p:txBody>
          <a:bodyPr/>
          <a:lstStyle>
            <a:lvl1pPr marL="0" indent="0">
              <a:buNone/>
              <a:defRPr sz="1211"/>
            </a:lvl1pPr>
            <a:lvl2pPr marL="395205" indent="0">
              <a:buNone/>
              <a:defRPr sz="1038"/>
            </a:lvl2pPr>
            <a:lvl3pPr marL="790410" indent="0">
              <a:buNone/>
              <a:defRPr sz="864"/>
            </a:lvl3pPr>
            <a:lvl4pPr marL="1185615" indent="0">
              <a:buNone/>
              <a:defRPr sz="778"/>
            </a:lvl4pPr>
            <a:lvl5pPr marL="1580819" indent="0">
              <a:buNone/>
              <a:defRPr sz="778"/>
            </a:lvl5pPr>
            <a:lvl6pPr marL="1976025" indent="0">
              <a:buNone/>
              <a:defRPr sz="778"/>
            </a:lvl6pPr>
            <a:lvl7pPr marL="2371230" indent="0">
              <a:buNone/>
              <a:defRPr sz="778"/>
            </a:lvl7pPr>
            <a:lvl8pPr marL="2766435" indent="0">
              <a:buNone/>
              <a:defRPr sz="778"/>
            </a:lvl8pPr>
            <a:lvl9pPr marL="3161639" indent="0">
              <a:buNone/>
              <a:defRPr sz="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803" y="428872"/>
            <a:ext cx="6830234" cy="17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9803" y="2495566"/>
            <a:ext cx="6830234" cy="70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803" y="9916402"/>
            <a:ext cx="1770342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23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93507" y="9916402"/>
            <a:ext cx="2402828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123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439695" y="9916402"/>
            <a:ext cx="1770342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23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0977" rtl="0" eaLnBrk="0" fontAlgn="base" hangingPunct="0">
        <a:spcBef>
          <a:spcPct val="0"/>
        </a:spcBef>
        <a:spcAft>
          <a:spcPct val="0"/>
        </a:spcAft>
        <a:defRPr sz="423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2pPr>
      <a:lvl3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3pPr>
      <a:lvl4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4pPr>
      <a:lvl5pPr algn="ctr" defTabSz="880977" rtl="0" eaLnBrk="0" fontAlgn="base" hangingPunct="0"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Calibri" pitchFamily="34" charset="0"/>
        </a:defRPr>
      </a:lvl5pPr>
      <a:lvl6pPr marL="395205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6pPr>
      <a:lvl7pPr marL="790410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7pPr>
      <a:lvl8pPr marL="1185615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8pPr>
      <a:lvl9pPr marL="1580819" algn="ctr" rtl="0" fontAlgn="base">
        <a:spcBef>
          <a:spcPct val="0"/>
        </a:spcBef>
        <a:spcAft>
          <a:spcPct val="0"/>
        </a:spcAft>
        <a:defRPr sz="3803">
          <a:solidFill>
            <a:schemeClr val="tx1"/>
          </a:solidFill>
          <a:latin typeface="Calibri" pitchFamily="34" charset="0"/>
        </a:defRPr>
      </a:lvl9pPr>
    </p:titleStyle>
    <p:bodyStyle>
      <a:lvl1pPr marL="330710" indent="-330710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14937" indent="-27444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80" kern="1200">
          <a:solidFill>
            <a:schemeClr val="tx1"/>
          </a:solidFill>
          <a:latin typeface="+mn-lt"/>
          <a:ea typeface="+mn-ea"/>
          <a:cs typeface="+mn-cs"/>
        </a:defRPr>
      </a:lvl2pPr>
      <a:lvl3pPr marL="1100536" indent="-21955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3pPr>
      <a:lvl4pPr marL="1541025" indent="-21955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1" kern="1200">
          <a:solidFill>
            <a:schemeClr val="tx1"/>
          </a:solidFill>
          <a:latin typeface="+mn-lt"/>
          <a:ea typeface="+mn-ea"/>
          <a:cs typeface="+mn-cs"/>
        </a:defRPr>
      </a:lvl4pPr>
      <a:lvl5pPr marL="1981513" indent="-219558" algn="l" defTabSz="8809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1" kern="1200">
          <a:solidFill>
            <a:schemeClr val="tx1"/>
          </a:solidFill>
          <a:latin typeface="+mn-lt"/>
          <a:ea typeface="+mn-ea"/>
          <a:cs typeface="+mn-cs"/>
        </a:defRPr>
      </a:lvl5pPr>
      <a:lvl6pPr marL="2173627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568832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2964037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359241" indent="-197602" algn="l" defTabSz="790410" rtl="0" eaLnBrk="1" latinLnBrk="0" hangingPunct="1">
        <a:spcBef>
          <a:spcPct val="20000"/>
        </a:spcBef>
        <a:buFont typeface="Arial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9520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90410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18561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580819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97602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371230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766435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161639" algn="l" defTabSz="79041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200572" y="330186"/>
            <a:ext cx="2901904" cy="290258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32" y="2559543"/>
            <a:ext cx="4957406" cy="49574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83114-8CD7-4BFA-B3DC-2EE0399FA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2111" y="8822092"/>
            <a:ext cx="120252" cy="120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96" y="2857589"/>
            <a:ext cx="2901903" cy="470060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077152" y="7362581"/>
            <a:ext cx="319648" cy="319648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060952" y="1531420"/>
            <a:ext cx="1252482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42"/>
              </a:lnSpc>
            </a:pPr>
            <a:r>
              <a:rPr lang="zh-TW" altLang="en-US" sz="36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36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248421" y="2269163"/>
            <a:ext cx="865293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624791" y="9036962"/>
            <a:ext cx="4141043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74573">
              <a:defRPr/>
            </a:pPr>
            <a:r>
              <a:rPr lang="zh-TW" altLang="en-US" sz="1665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馬利蘭中華聖經教會</a:t>
            </a:r>
            <a:endParaRPr lang="en-US" altLang="zh-TW" sz="1665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274573">
              <a:defRPr/>
            </a:pPr>
            <a:r>
              <a:rPr lang="en-US" altLang="zh-TW" sz="1665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Bible Church of Maryland</a:t>
            </a:r>
            <a:endParaRPr lang="zh-TW" altLang="en-US" sz="1665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274573">
              <a:defRPr/>
            </a:pPr>
            <a:r>
              <a:rPr lang="en-US" sz="1665" u="none" dirty="0">
                <a:latin typeface="Myriad Pro" panose="020B0503030403020204" pitchFamily="34" charset="0"/>
                <a:cs typeface="Arial" panose="020B0604020202020204" pitchFamily="34" charset="0"/>
              </a:rPr>
              <a:t>4414 </a:t>
            </a:r>
            <a:r>
              <a:rPr lang="en-US" sz="1665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Muncaster</a:t>
            </a:r>
            <a:r>
              <a:rPr lang="en-US" sz="1665" u="none" dirty="0">
                <a:latin typeface="Myriad Pro" panose="020B0503030403020204" pitchFamily="34" charset="0"/>
                <a:cs typeface="Arial" panose="020B0604020202020204" pitchFamily="34" charset="0"/>
              </a:rPr>
              <a:t> Mill Rd, Rockville MD</a:t>
            </a:r>
          </a:p>
          <a:p>
            <a:pPr algn="ctr" defTabSz="274573">
              <a:defRPr/>
            </a:pPr>
            <a:r>
              <a:rPr lang="en-US" sz="1363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cbcm.org   (301) 924-4855</a:t>
            </a:r>
          </a:p>
          <a:p>
            <a:pPr algn="ctr" defTabSz="274573">
              <a:defRPr/>
            </a:pPr>
            <a:r>
              <a:rPr lang="en-US" sz="1400" u="none" dirty="0" err="1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1363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defTabSz="274573">
              <a:defRPr/>
            </a:pPr>
            <a:endParaRPr lang="en-US" sz="1363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049781" y="2371036"/>
            <a:ext cx="1260281" cy="645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96" b="1" u="none" dirty="0">
                <a:latin typeface="Myriad Pro" panose="020B0503030403020204" pitchFamily="34" charset="0"/>
              </a:rPr>
              <a:t>7</a:t>
            </a:r>
            <a:r>
              <a:rPr lang="en-US" altLang="zh-TW" sz="3596" b="1" u="none" dirty="0">
                <a:latin typeface="Myriad Pro" panose="020B0503030403020204" pitchFamily="34" charset="0"/>
              </a:rPr>
              <a:t>:00</a:t>
            </a:r>
            <a:r>
              <a:rPr lang="en-US" altLang="zh-TW" sz="1400" b="1" u="none" dirty="0">
                <a:latin typeface="Myriad Pro" panose="020B0503030403020204" pitchFamily="34" charset="0"/>
              </a:rPr>
              <a:t>P</a:t>
            </a:r>
            <a:endParaRPr lang="en-US" sz="3596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160081" y="1094670"/>
            <a:ext cx="1079143" cy="72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6283" b="1" u="none" dirty="0"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209144" y="42392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周六</a:t>
            </a:r>
            <a:endParaRPr lang="en-US" sz="32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" y="9349367"/>
            <a:ext cx="1378015" cy="1395999"/>
          </a:xfrm>
          <a:prstGeom prst="rect">
            <a:avLst/>
          </a:prstGeom>
        </p:spPr>
      </p:pic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556694" y="5535507"/>
            <a:ext cx="1747333" cy="1506984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A9620A7-D031-4CD7-9DE0-E04BF7BF12A9}"/>
              </a:ext>
            </a:extLst>
          </p:cNvPr>
          <p:cNvSpPr>
            <a:spLocks noChangeAspect="1"/>
          </p:cNvSpPr>
          <p:nvPr/>
        </p:nvSpPr>
        <p:spPr>
          <a:xfrm>
            <a:off x="3633751" y="2030414"/>
            <a:ext cx="161168" cy="161168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5380652" y="2974204"/>
            <a:ext cx="1520379" cy="15207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7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76" y="2032128"/>
            <a:ext cx="217620" cy="2176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7" y="6581578"/>
            <a:ext cx="372894" cy="372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16813-CF26-4AE2-924C-0DEBC93D6B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9159" y="1418317"/>
            <a:ext cx="2094275" cy="638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47909-90FA-41A4-A714-86EF69C9DB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9386" y="706673"/>
            <a:ext cx="3733800" cy="89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B83CA-B980-4CFC-AF34-3FFF2F3A1D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5661" y="3090820"/>
            <a:ext cx="1794871" cy="1287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031CD-A6CF-4C0B-9288-E07451D8AC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2254" y="6959846"/>
            <a:ext cx="1639966" cy="573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52AEB-B8DC-477F-B656-D99BBBB8E1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350" y="7555222"/>
            <a:ext cx="4614767" cy="649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E1545-5AF2-4921-9358-10E17358A6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2191" y="7806612"/>
            <a:ext cx="4842326" cy="868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127604-6D73-459D-A172-3B156349EC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8898" y="8341631"/>
            <a:ext cx="4824729" cy="4445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EEFDF6-2B56-49D6-970B-762F62CECA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299" y="6319434"/>
            <a:ext cx="81693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36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DFKai-SB</vt:lpstr>
      <vt:lpstr>Myriad Pro</vt:lpstr>
      <vt:lpstr>新細明體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220</cp:revision>
  <dcterms:created xsi:type="dcterms:W3CDTF">2012-02-03T06:58:22Z</dcterms:created>
  <dcterms:modified xsi:type="dcterms:W3CDTF">2019-05-01T00:51:38Z</dcterms:modified>
</cp:coreProperties>
</file>