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0698163" cy="7589838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656438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1312875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1969311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2625749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3282187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3938623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4595060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5251498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91" userDrawn="1">
          <p15:clr>
            <a:srgbClr val="A4A3A4"/>
          </p15:clr>
        </p15:guide>
        <p15:guide id="2" pos="3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66"/>
    <a:srgbClr val="FFFF99"/>
    <a:srgbClr val="EDD06A"/>
    <a:srgbClr val="EDDC5D"/>
    <a:srgbClr val="FFFF47"/>
    <a:srgbClr val="FBFF47"/>
    <a:srgbClr val="FF474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87638" autoAdjust="0"/>
  </p:normalViewPr>
  <p:slideViewPr>
    <p:cSldViewPr>
      <p:cViewPr>
        <p:scale>
          <a:sx n="99" d="100"/>
          <a:sy n="99" d="100"/>
        </p:scale>
        <p:origin x="954" y="-1224"/>
      </p:cViewPr>
      <p:guideLst>
        <p:guide orient="horz" pos="2391"/>
        <p:guide pos="337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20915-FE7C-4713-A6DE-449E9E73C57F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200150"/>
            <a:ext cx="45656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16B14-1EFE-442A-9B73-E0D806A3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1pPr>
    <a:lvl2pPr marL="656438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2pPr>
    <a:lvl3pPr marL="1312875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3pPr>
    <a:lvl4pPr marL="1969311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4pPr>
    <a:lvl5pPr marL="2625749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5pPr>
    <a:lvl6pPr marL="3282187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6pPr>
    <a:lvl7pPr marL="3938623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7pPr>
    <a:lvl8pPr marL="4595060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8pPr>
    <a:lvl9pPr marL="5251498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1200150"/>
            <a:ext cx="45656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6B14-1EFE-442A-9B73-E0D806A3B0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5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7966" y="2143429"/>
            <a:ext cx="8023622" cy="14789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5937" y="3909917"/>
            <a:ext cx="6607689" cy="17632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5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6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7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4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1CCBA-DDC0-4904-8620-99EAB861C63B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1CDEE-1B65-48C4-995A-C2167215E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5C0C9-8ECD-48D8-A96C-5D0C7C3A1071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F612A-3134-4C05-BAD7-D6628B5C1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32761" y="368953"/>
            <a:ext cx="1592926" cy="78485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84" y="368953"/>
            <a:ext cx="4621450" cy="78485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DA24E-0639-4A0B-BEBD-FE876F51E621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5C1E9-06BE-4372-B0E4-62261B6DC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2B53E-223A-4CA8-9D19-9038052E8650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4F514-64F4-440C-8566-5BAEA3B15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661" y="4433795"/>
            <a:ext cx="8023622" cy="1370387"/>
          </a:xfrm>
        </p:spPr>
        <p:txBody>
          <a:bodyPr anchor="t"/>
          <a:lstStyle>
            <a:lvl1pPr algn="l">
              <a:defRPr sz="267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661" y="2924453"/>
            <a:ext cx="8023622" cy="1509342"/>
          </a:xfrm>
        </p:spPr>
        <p:txBody>
          <a:bodyPr anchor="b"/>
          <a:lstStyle>
            <a:lvl1pPr marL="0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1pPr>
            <a:lvl2pPr marL="305391" indent="0">
              <a:buNone/>
              <a:defRPr sz="1203">
                <a:solidFill>
                  <a:schemeClr val="tx1">
                    <a:tint val="75000"/>
                  </a:schemeClr>
                </a:solidFill>
              </a:defRPr>
            </a:lvl2pPr>
            <a:lvl3pPr marL="610782" indent="0">
              <a:buNone/>
              <a:defRPr sz="1069">
                <a:solidFill>
                  <a:schemeClr val="tx1">
                    <a:tint val="75000"/>
                  </a:schemeClr>
                </a:solidFill>
              </a:defRPr>
            </a:lvl3pPr>
            <a:lvl4pPr marL="916173" indent="0">
              <a:buNone/>
              <a:defRPr sz="936">
                <a:solidFill>
                  <a:schemeClr val="tx1">
                    <a:tint val="75000"/>
                  </a:schemeClr>
                </a:solidFill>
              </a:defRPr>
            </a:lvl4pPr>
            <a:lvl5pPr marL="1221564" indent="0">
              <a:buNone/>
              <a:defRPr sz="936">
                <a:solidFill>
                  <a:schemeClr val="tx1">
                    <a:tint val="75000"/>
                  </a:schemeClr>
                </a:solidFill>
              </a:defRPr>
            </a:lvl5pPr>
            <a:lvl6pPr marL="1526954" indent="0">
              <a:buNone/>
              <a:defRPr sz="936">
                <a:solidFill>
                  <a:schemeClr val="tx1">
                    <a:tint val="75000"/>
                  </a:schemeClr>
                </a:solidFill>
              </a:defRPr>
            </a:lvl6pPr>
            <a:lvl7pPr marL="1832346" indent="0">
              <a:buNone/>
              <a:defRPr sz="936">
                <a:solidFill>
                  <a:schemeClr val="tx1">
                    <a:tint val="75000"/>
                  </a:schemeClr>
                </a:solidFill>
              </a:defRPr>
            </a:lvl7pPr>
            <a:lvl8pPr marL="2137736" indent="0">
              <a:buNone/>
              <a:defRPr sz="936">
                <a:solidFill>
                  <a:schemeClr val="tx1">
                    <a:tint val="75000"/>
                  </a:schemeClr>
                </a:solidFill>
              </a:defRPr>
            </a:lvl8pPr>
            <a:lvl9pPr marL="2443126" indent="0">
              <a:buNone/>
              <a:defRPr sz="9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CB74A-D2C2-4954-B753-6EB10C2B137C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56E1B-943E-4DEB-A294-C334C2BFF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83" y="2146622"/>
            <a:ext cx="3107188" cy="6070913"/>
          </a:xfrm>
        </p:spPr>
        <p:txBody>
          <a:bodyPr/>
          <a:lstStyle>
            <a:lvl1pPr>
              <a:defRPr sz="1871"/>
            </a:lvl1pPr>
            <a:lvl2pPr>
              <a:defRPr sz="1604"/>
            </a:lvl2pPr>
            <a:lvl3pPr>
              <a:defRPr sz="1336"/>
            </a:lvl3pPr>
            <a:lvl4pPr>
              <a:defRPr sz="1203"/>
            </a:lvl4pPr>
            <a:lvl5pPr>
              <a:defRPr sz="1203"/>
            </a:lvl5pPr>
            <a:lvl6pPr>
              <a:defRPr sz="1203"/>
            </a:lvl6pPr>
            <a:lvl7pPr>
              <a:defRPr sz="1203"/>
            </a:lvl7pPr>
            <a:lvl8pPr>
              <a:defRPr sz="1203"/>
            </a:lvl8pPr>
            <a:lvl9pPr>
              <a:defRPr sz="120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8496" y="2146622"/>
            <a:ext cx="3107188" cy="6070913"/>
          </a:xfrm>
        </p:spPr>
        <p:txBody>
          <a:bodyPr/>
          <a:lstStyle>
            <a:lvl1pPr>
              <a:defRPr sz="1871"/>
            </a:lvl1pPr>
            <a:lvl2pPr>
              <a:defRPr sz="1604"/>
            </a:lvl2pPr>
            <a:lvl3pPr>
              <a:defRPr sz="1336"/>
            </a:lvl3pPr>
            <a:lvl4pPr>
              <a:defRPr sz="1203"/>
            </a:lvl4pPr>
            <a:lvl5pPr>
              <a:defRPr sz="1203"/>
            </a:lvl5pPr>
            <a:lvl6pPr>
              <a:defRPr sz="1203"/>
            </a:lvl6pPr>
            <a:lvl7pPr>
              <a:defRPr sz="1203"/>
            </a:lvl7pPr>
            <a:lvl8pPr>
              <a:defRPr sz="1203"/>
            </a:lvl8pPr>
            <a:lvl9pPr>
              <a:defRPr sz="120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ABA3-F994-4A3E-97B9-6A630374972C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1D2A9-2A22-4416-8815-1FE9BE1EB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79" y="276315"/>
            <a:ext cx="8495600" cy="114997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981" y="1544483"/>
            <a:ext cx="4170776" cy="643667"/>
          </a:xfrm>
        </p:spPr>
        <p:txBody>
          <a:bodyPr anchor="b"/>
          <a:lstStyle>
            <a:lvl1pPr marL="0" indent="0">
              <a:buNone/>
              <a:defRPr sz="1604" b="1"/>
            </a:lvl1pPr>
            <a:lvl2pPr marL="305391" indent="0">
              <a:buNone/>
              <a:defRPr sz="1336" b="1"/>
            </a:lvl2pPr>
            <a:lvl3pPr marL="610782" indent="0">
              <a:buNone/>
              <a:defRPr sz="1203" b="1"/>
            </a:lvl3pPr>
            <a:lvl4pPr marL="916173" indent="0">
              <a:buNone/>
              <a:defRPr sz="1069" b="1"/>
            </a:lvl4pPr>
            <a:lvl5pPr marL="1221564" indent="0">
              <a:buNone/>
              <a:defRPr sz="1069" b="1"/>
            </a:lvl5pPr>
            <a:lvl6pPr marL="1526954" indent="0">
              <a:buNone/>
              <a:defRPr sz="1069" b="1"/>
            </a:lvl6pPr>
            <a:lvl7pPr marL="1832346" indent="0">
              <a:buNone/>
              <a:defRPr sz="1069" b="1"/>
            </a:lvl7pPr>
            <a:lvl8pPr marL="2137736" indent="0">
              <a:buNone/>
              <a:defRPr sz="1069" b="1"/>
            </a:lvl8pPr>
            <a:lvl9pPr marL="2443126" indent="0">
              <a:buNone/>
              <a:defRPr sz="10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81" y="2188147"/>
            <a:ext cx="4170776" cy="3975402"/>
          </a:xfrm>
        </p:spPr>
        <p:txBody>
          <a:bodyPr/>
          <a:lstStyle>
            <a:lvl1pPr>
              <a:defRPr sz="1604"/>
            </a:lvl1pPr>
            <a:lvl2pPr>
              <a:defRPr sz="1336"/>
            </a:lvl2pPr>
            <a:lvl3pPr>
              <a:defRPr sz="1203"/>
            </a:lvl3pPr>
            <a:lvl4pPr>
              <a:defRPr sz="1069"/>
            </a:lvl4pPr>
            <a:lvl5pPr>
              <a:defRPr sz="1069"/>
            </a:lvl5pPr>
            <a:lvl6pPr>
              <a:defRPr sz="1069"/>
            </a:lvl6pPr>
            <a:lvl7pPr>
              <a:defRPr sz="1069"/>
            </a:lvl7pPr>
            <a:lvl8pPr>
              <a:defRPr sz="1069"/>
            </a:lvl8pPr>
            <a:lvl9pPr>
              <a:defRPr sz="10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5165" y="1544483"/>
            <a:ext cx="4172414" cy="643667"/>
          </a:xfrm>
        </p:spPr>
        <p:txBody>
          <a:bodyPr anchor="b"/>
          <a:lstStyle>
            <a:lvl1pPr marL="0" indent="0">
              <a:buNone/>
              <a:defRPr sz="1604" b="1"/>
            </a:lvl1pPr>
            <a:lvl2pPr marL="305391" indent="0">
              <a:buNone/>
              <a:defRPr sz="1336" b="1"/>
            </a:lvl2pPr>
            <a:lvl3pPr marL="610782" indent="0">
              <a:buNone/>
              <a:defRPr sz="1203" b="1"/>
            </a:lvl3pPr>
            <a:lvl4pPr marL="916173" indent="0">
              <a:buNone/>
              <a:defRPr sz="1069" b="1"/>
            </a:lvl4pPr>
            <a:lvl5pPr marL="1221564" indent="0">
              <a:buNone/>
              <a:defRPr sz="1069" b="1"/>
            </a:lvl5pPr>
            <a:lvl6pPr marL="1526954" indent="0">
              <a:buNone/>
              <a:defRPr sz="1069" b="1"/>
            </a:lvl6pPr>
            <a:lvl7pPr marL="1832346" indent="0">
              <a:buNone/>
              <a:defRPr sz="1069" b="1"/>
            </a:lvl7pPr>
            <a:lvl8pPr marL="2137736" indent="0">
              <a:buNone/>
              <a:defRPr sz="1069" b="1"/>
            </a:lvl8pPr>
            <a:lvl9pPr marL="2443126" indent="0">
              <a:buNone/>
              <a:defRPr sz="10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5165" y="2188147"/>
            <a:ext cx="4172414" cy="3975402"/>
          </a:xfrm>
        </p:spPr>
        <p:txBody>
          <a:bodyPr/>
          <a:lstStyle>
            <a:lvl1pPr>
              <a:defRPr sz="1604"/>
            </a:lvl1pPr>
            <a:lvl2pPr>
              <a:defRPr sz="1336"/>
            </a:lvl2pPr>
            <a:lvl3pPr>
              <a:defRPr sz="1203"/>
            </a:lvl3pPr>
            <a:lvl4pPr>
              <a:defRPr sz="1069"/>
            </a:lvl4pPr>
            <a:lvl5pPr>
              <a:defRPr sz="1069"/>
            </a:lvl5pPr>
            <a:lvl6pPr>
              <a:defRPr sz="1069"/>
            </a:lvl6pPr>
            <a:lvl7pPr>
              <a:defRPr sz="1069"/>
            </a:lvl7pPr>
            <a:lvl8pPr>
              <a:defRPr sz="1069"/>
            </a:lvl8pPr>
            <a:lvl9pPr>
              <a:defRPr sz="10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80C50-237D-43E2-BE20-B82D9EDD5FB1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41D87-E264-4A13-9D0F-BDDD562381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34220-4B6C-4901-8F49-D62BEF35A4B6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E9A53-3CA8-49B4-A862-539CBC93E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C9D6F-4D73-4785-9DE0-E53181C12C9F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37665-58C9-43F4-BDE4-939FFE258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78" y="274718"/>
            <a:ext cx="3105550" cy="1169142"/>
          </a:xfrm>
        </p:spPr>
        <p:txBody>
          <a:bodyPr anchor="b"/>
          <a:lstStyle>
            <a:lvl1pPr algn="l">
              <a:defRPr sz="13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609" y="274719"/>
            <a:ext cx="5276974" cy="5888834"/>
          </a:xfrm>
        </p:spPr>
        <p:txBody>
          <a:bodyPr/>
          <a:lstStyle>
            <a:lvl1pPr>
              <a:defRPr sz="2138"/>
            </a:lvl1pPr>
            <a:lvl2pPr>
              <a:defRPr sz="1871"/>
            </a:lvl2pPr>
            <a:lvl3pPr>
              <a:defRPr sz="1604"/>
            </a:lvl3pPr>
            <a:lvl4pPr>
              <a:defRPr sz="1336"/>
            </a:lvl4pPr>
            <a:lvl5pPr>
              <a:defRPr sz="1336"/>
            </a:lvl5pPr>
            <a:lvl6pPr>
              <a:defRPr sz="1336"/>
            </a:lvl6pPr>
            <a:lvl7pPr>
              <a:defRPr sz="1336"/>
            </a:lvl7pPr>
            <a:lvl8pPr>
              <a:defRPr sz="1336"/>
            </a:lvl8pPr>
            <a:lvl9pPr>
              <a:defRPr sz="13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978" y="1443861"/>
            <a:ext cx="3105550" cy="4719692"/>
          </a:xfrm>
        </p:spPr>
        <p:txBody>
          <a:bodyPr/>
          <a:lstStyle>
            <a:lvl1pPr marL="0" indent="0">
              <a:buNone/>
              <a:defRPr sz="936"/>
            </a:lvl1pPr>
            <a:lvl2pPr marL="305391" indent="0">
              <a:buNone/>
              <a:defRPr sz="802"/>
            </a:lvl2pPr>
            <a:lvl3pPr marL="610782" indent="0">
              <a:buNone/>
              <a:defRPr sz="668"/>
            </a:lvl3pPr>
            <a:lvl4pPr marL="916173" indent="0">
              <a:buNone/>
              <a:defRPr sz="602"/>
            </a:lvl4pPr>
            <a:lvl5pPr marL="1221564" indent="0">
              <a:buNone/>
              <a:defRPr sz="602"/>
            </a:lvl5pPr>
            <a:lvl6pPr marL="1526954" indent="0">
              <a:buNone/>
              <a:defRPr sz="602"/>
            </a:lvl6pPr>
            <a:lvl7pPr marL="1832346" indent="0">
              <a:buNone/>
              <a:defRPr sz="602"/>
            </a:lvl7pPr>
            <a:lvl8pPr marL="2137736" indent="0">
              <a:buNone/>
              <a:defRPr sz="602"/>
            </a:lvl8pPr>
            <a:lvl9pPr marL="2443126" indent="0">
              <a:buNone/>
              <a:defRPr sz="6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FB270-EE8B-4EDA-A339-794133F4D641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BFFF1-D05A-4857-A345-84C2A8AC8E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222" y="4829897"/>
            <a:ext cx="5663733" cy="570197"/>
          </a:xfrm>
        </p:spPr>
        <p:txBody>
          <a:bodyPr anchor="b"/>
          <a:lstStyle>
            <a:lvl1pPr algn="l">
              <a:defRPr sz="13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50222" y="616515"/>
            <a:ext cx="5663733" cy="4139912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2138"/>
            </a:lvl1pPr>
            <a:lvl2pPr marL="305391" indent="0">
              <a:buNone/>
              <a:defRPr sz="1871"/>
            </a:lvl2pPr>
            <a:lvl3pPr marL="610782" indent="0">
              <a:buNone/>
              <a:defRPr sz="1604"/>
            </a:lvl3pPr>
            <a:lvl4pPr marL="916173" indent="0">
              <a:buNone/>
              <a:defRPr sz="1336"/>
            </a:lvl4pPr>
            <a:lvl5pPr marL="1221564" indent="0">
              <a:buNone/>
              <a:defRPr sz="1336"/>
            </a:lvl5pPr>
            <a:lvl6pPr marL="1526954" indent="0">
              <a:buNone/>
              <a:defRPr sz="1336"/>
            </a:lvl6pPr>
            <a:lvl7pPr marL="1832346" indent="0">
              <a:buNone/>
              <a:defRPr sz="1336"/>
            </a:lvl7pPr>
            <a:lvl8pPr marL="2137736" indent="0">
              <a:buNone/>
              <a:defRPr sz="1336"/>
            </a:lvl8pPr>
            <a:lvl9pPr marL="2443126" indent="0">
              <a:buNone/>
              <a:defRPr sz="133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0222" y="5400096"/>
            <a:ext cx="5663733" cy="809774"/>
          </a:xfrm>
        </p:spPr>
        <p:txBody>
          <a:bodyPr/>
          <a:lstStyle>
            <a:lvl1pPr marL="0" indent="0">
              <a:buNone/>
              <a:defRPr sz="936"/>
            </a:lvl1pPr>
            <a:lvl2pPr marL="305391" indent="0">
              <a:buNone/>
              <a:defRPr sz="802"/>
            </a:lvl2pPr>
            <a:lvl3pPr marL="610782" indent="0">
              <a:buNone/>
              <a:defRPr sz="668"/>
            </a:lvl3pPr>
            <a:lvl4pPr marL="916173" indent="0">
              <a:buNone/>
              <a:defRPr sz="602"/>
            </a:lvl4pPr>
            <a:lvl5pPr marL="1221564" indent="0">
              <a:buNone/>
              <a:defRPr sz="602"/>
            </a:lvl5pPr>
            <a:lvl6pPr marL="1526954" indent="0">
              <a:buNone/>
              <a:defRPr sz="602"/>
            </a:lvl6pPr>
            <a:lvl7pPr marL="1832346" indent="0">
              <a:buNone/>
              <a:defRPr sz="602"/>
            </a:lvl7pPr>
            <a:lvl8pPr marL="2137736" indent="0">
              <a:buNone/>
              <a:defRPr sz="602"/>
            </a:lvl8pPr>
            <a:lvl9pPr marL="2443126" indent="0">
              <a:buNone/>
              <a:defRPr sz="6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1DDDD-2777-4520-8B89-80052EC6AD2C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99255-AF7E-49D9-980C-866B9D29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5347" y="304264"/>
            <a:ext cx="9627472" cy="126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5347" y="1770485"/>
            <a:ext cx="9627472" cy="500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35346" y="7035216"/>
            <a:ext cx="2495364" cy="40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868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865D870-D5F0-4BF3-9755-593D34C471A3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655644" y="7035216"/>
            <a:ext cx="3386877" cy="40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ctr">
              <a:defRPr sz="868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67455" y="7035216"/>
            <a:ext cx="2495364" cy="40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868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FC69E40-59E0-4277-B53D-07F26471D7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0767" rtl="0" eaLnBrk="0" fontAlgn="base" hangingPunct="0">
        <a:spcBef>
          <a:spcPct val="0"/>
        </a:spcBef>
        <a:spcAft>
          <a:spcPct val="0"/>
        </a:spcAft>
        <a:defRPr sz="327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0767" rtl="0" eaLnBrk="0" fontAlgn="base" hangingPunct="0">
        <a:spcBef>
          <a:spcPct val="0"/>
        </a:spcBef>
        <a:spcAft>
          <a:spcPct val="0"/>
        </a:spcAft>
        <a:defRPr sz="3274">
          <a:solidFill>
            <a:schemeClr val="tx1"/>
          </a:solidFill>
          <a:latin typeface="Calibri" pitchFamily="34" charset="0"/>
        </a:defRPr>
      </a:lvl2pPr>
      <a:lvl3pPr algn="ctr" defTabSz="680767" rtl="0" eaLnBrk="0" fontAlgn="base" hangingPunct="0">
        <a:spcBef>
          <a:spcPct val="0"/>
        </a:spcBef>
        <a:spcAft>
          <a:spcPct val="0"/>
        </a:spcAft>
        <a:defRPr sz="3274">
          <a:solidFill>
            <a:schemeClr val="tx1"/>
          </a:solidFill>
          <a:latin typeface="Calibri" pitchFamily="34" charset="0"/>
        </a:defRPr>
      </a:lvl3pPr>
      <a:lvl4pPr algn="ctr" defTabSz="680767" rtl="0" eaLnBrk="0" fontAlgn="base" hangingPunct="0">
        <a:spcBef>
          <a:spcPct val="0"/>
        </a:spcBef>
        <a:spcAft>
          <a:spcPct val="0"/>
        </a:spcAft>
        <a:defRPr sz="3274">
          <a:solidFill>
            <a:schemeClr val="tx1"/>
          </a:solidFill>
          <a:latin typeface="Calibri" pitchFamily="34" charset="0"/>
        </a:defRPr>
      </a:lvl4pPr>
      <a:lvl5pPr algn="ctr" defTabSz="680767" rtl="0" eaLnBrk="0" fontAlgn="base" hangingPunct="0">
        <a:spcBef>
          <a:spcPct val="0"/>
        </a:spcBef>
        <a:spcAft>
          <a:spcPct val="0"/>
        </a:spcAft>
        <a:defRPr sz="3274">
          <a:solidFill>
            <a:schemeClr val="tx1"/>
          </a:solidFill>
          <a:latin typeface="Calibri" pitchFamily="34" charset="0"/>
        </a:defRPr>
      </a:lvl5pPr>
      <a:lvl6pPr marL="305391" algn="ctr" rtl="0" fontAlgn="base">
        <a:spcBef>
          <a:spcPct val="0"/>
        </a:spcBef>
        <a:spcAft>
          <a:spcPct val="0"/>
        </a:spcAft>
        <a:defRPr sz="2939">
          <a:solidFill>
            <a:schemeClr val="tx1"/>
          </a:solidFill>
          <a:latin typeface="Calibri" pitchFamily="34" charset="0"/>
        </a:defRPr>
      </a:lvl6pPr>
      <a:lvl7pPr marL="610782" algn="ctr" rtl="0" fontAlgn="base">
        <a:spcBef>
          <a:spcPct val="0"/>
        </a:spcBef>
        <a:spcAft>
          <a:spcPct val="0"/>
        </a:spcAft>
        <a:defRPr sz="2939">
          <a:solidFill>
            <a:schemeClr val="tx1"/>
          </a:solidFill>
          <a:latin typeface="Calibri" pitchFamily="34" charset="0"/>
        </a:defRPr>
      </a:lvl7pPr>
      <a:lvl8pPr marL="916173" algn="ctr" rtl="0" fontAlgn="base">
        <a:spcBef>
          <a:spcPct val="0"/>
        </a:spcBef>
        <a:spcAft>
          <a:spcPct val="0"/>
        </a:spcAft>
        <a:defRPr sz="2939">
          <a:solidFill>
            <a:schemeClr val="tx1"/>
          </a:solidFill>
          <a:latin typeface="Calibri" pitchFamily="34" charset="0"/>
        </a:defRPr>
      </a:lvl8pPr>
      <a:lvl9pPr marL="1221564" algn="ctr" rtl="0" fontAlgn="base">
        <a:spcBef>
          <a:spcPct val="0"/>
        </a:spcBef>
        <a:spcAft>
          <a:spcPct val="0"/>
        </a:spcAft>
        <a:defRPr sz="2939">
          <a:solidFill>
            <a:schemeClr val="tx1"/>
          </a:solidFill>
          <a:latin typeface="Calibri" pitchFamily="34" charset="0"/>
        </a:defRPr>
      </a:lvl9pPr>
    </p:titleStyle>
    <p:bodyStyle>
      <a:lvl1pPr marL="255553" indent="-255553" algn="l" defTabSz="68076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5" kern="1200">
          <a:solidFill>
            <a:schemeClr val="tx1"/>
          </a:solidFill>
          <a:latin typeface="+mn-lt"/>
          <a:ea typeface="+mn-ea"/>
          <a:cs typeface="+mn-cs"/>
        </a:defRPr>
      </a:lvl1pPr>
      <a:lvl2pPr marL="552461" indent="-212078" algn="l" defTabSz="68076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71" kern="1200">
          <a:solidFill>
            <a:schemeClr val="tx1"/>
          </a:solidFill>
          <a:latin typeface="+mn-lt"/>
          <a:ea typeface="+mn-ea"/>
          <a:cs typeface="+mn-cs"/>
        </a:defRPr>
      </a:lvl2pPr>
      <a:lvl3pPr marL="850429" indent="-169661" algn="l" defTabSz="68076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3" kern="1200">
          <a:solidFill>
            <a:schemeClr val="tx1"/>
          </a:solidFill>
          <a:latin typeface="+mn-lt"/>
          <a:ea typeface="+mn-ea"/>
          <a:cs typeface="+mn-cs"/>
        </a:defRPr>
      </a:lvl3pPr>
      <a:lvl4pPr marL="1190813" indent="-169661" algn="l" defTabSz="68076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70" kern="1200">
          <a:solidFill>
            <a:schemeClr val="tx1"/>
          </a:solidFill>
          <a:latin typeface="+mn-lt"/>
          <a:ea typeface="+mn-ea"/>
          <a:cs typeface="+mn-cs"/>
        </a:defRPr>
      </a:lvl4pPr>
      <a:lvl5pPr marL="1531196" indent="-169661" algn="l" defTabSz="68076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70" kern="1200">
          <a:solidFill>
            <a:schemeClr val="tx1"/>
          </a:solidFill>
          <a:latin typeface="+mn-lt"/>
          <a:ea typeface="+mn-ea"/>
          <a:cs typeface="+mn-cs"/>
        </a:defRPr>
      </a:lvl5pPr>
      <a:lvl6pPr marL="1679650" indent="-152696" algn="l" defTabSz="610782" rtl="0" eaLnBrk="1" latinLnBrk="0" hangingPunct="1">
        <a:spcBef>
          <a:spcPct val="20000"/>
        </a:spcBef>
        <a:buFont typeface="Arial" pitchFamily="34" charset="0"/>
        <a:buChar char="•"/>
        <a:defRPr sz="1336" kern="1200">
          <a:solidFill>
            <a:schemeClr val="tx1"/>
          </a:solidFill>
          <a:latin typeface="+mn-lt"/>
          <a:ea typeface="+mn-ea"/>
          <a:cs typeface="+mn-cs"/>
        </a:defRPr>
      </a:lvl6pPr>
      <a:lvl7pPr marL="1985040" indent="-152696" algn="l" defTabSz="610782" rtl="0" eaLnBrk="1" latinLnBrk="0" hangingPunct="1">
        <a:spcBef>
          <a:spcPct val="20000"/>
        </a:spcBef>
        <a:buFont typeface="Arial" pitchFamily="34" charset="0"/>
        <a:buChar char="•"/>
        <a:defRPr sz="1336" kern="1200">
          <a:solidFill>
            <a:schemeClr val="tx1"/>
          </a:solidFill>
          <a:latin typeface="+mn-lt"/>
          <a:ea typeface="+mn-ea"/>
          <a:cs typeface="+mn-cs"/>
        </a:defRPr>
      </a:lvl7pPr>
      <a:lvl8pPr marL="2290432" indent="-152696" algn="l" defTabSz="610782" rtl="0" eaLnBrk="1" latinLnBrk="0" hangingPunct="1">
        <a:spcBef>
          <a:spcPct val="20000"/>
        </a:spcBef>
        <a:buFont typeface="Arial" pitchFamily="34" charset="0"/>
        <a:buChar char="•"/>
        <a:defRPr sz="1336" kern="1200">
          <a:solidFill>
            <a:schemeClr val="tx1"/>
          </a:solidFill>
          <a:latin typeface="+mn-lt"/>
          <a:ea typeface="+mn-ea"/>
          <a:cs typeface="+mn-cs"/>
        </a:defRPr>
      </a:lvl8pPr>
      <a:lvl9pPr marL="2595822" indent="-152696" algn="l" defTabSz="610782" rtl="0" eaLnBrk="1" latinLnBrk="0" hangingPunct="1">
        <a:spcBef>
          <a:spcPct val="20000"/>
        </a:spcBef>
        <a:buFont typeface="Arial" pitchFamily="34" charset="0"/>
        <a:buChar char="•"/>
        <a:defRPr sz="13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0782" rtl="0" eaLnBrk="1" latinLnBrk="0" hangingPunct="1">
        <a:defRPr sz="1203" kern="1200">
          <a:solidFill>
            <a:schemeClr val="tx1"/>
          </a:solidFill>
          <a:latin typeface="+mn-lt"/>
          <a:ea typeface="+mn-ea"/>
          <a:cs typeface="+mn-cs"/>
        </a:defRPr>
      </a:lvl1pPr>
      <a:lvl2pPr marL="305391" algn="l" defTabSz="610782" rtl="0" eaLnBrk="1" latinLnBrk="0" hangingPunct="1">
        <a:defRPr sz="1203" kern="1200">
          <a:solidFill>
            <a:schemeClr val="tx1"/>
          </a:solidFill>
          <a:latin typeface="+mn-lt"/>
          <a:ea typeface="+mn-ea"/>
          <a:cs typeface="+mn-cs"/>
        </a:defRPr>
      </a:lvl2pPr>
      <a:lvl3pPr marL="610782" algn="l" defTabSz="610782" rtl="0" eaLnBrk="1" latinLnBrk="0" hangingPunct="1">
        <a:defRPr sz="1203" kern="1200">
          <a:solidFill>
            <a:schemeClr val="tx1"/>
          </a:solidFill>
          <a:latin typeface="+mn-lt"/>
          <a:ea typeface="+mn-ea"/>
          <a:cs typeface="+mn-cs"/>
        </a:defRPr>
      </a:lvl3pPr>
      <a:lvl4pPr marL="916173" algn="l" defTabSz="610782" rtl="0" eaLnBrk="1" latinLnBrk="0" hangingPunct="1">
        <a:defRPr sz="1203" kern="1200">
          <a:solidFill>
            <a:schemeClr val="tx1"/>
          </a:solidFill>
          <a:latin typeface="+mn-lt"/>
          <a:ea typeface="+mn-ea"/>
          <a:cs typeface="+mn-cs"/>
        </a:defRPr>
      </a:lvl4pPr>
      <a:lvl5pPr marL="1221564" algn="l" defTabSz="610782" rtl="0" eaLnBrk="1" latinLnBrk="0" hangingPunct="1">
        <a:defRPr sz="1203" kern="1200">
          <a:solidFill>
            <a:schemeClr val="tx1"/>
          </a:solidFill>
          <a:latin typeface="+mn-lt"/>
          <a:ea typeface="+mn-ea"/>
          <a:cs typeface="+mn-cs"/>
        </a:defRPr>
      </a:lvl5pPr>
      <a:lvl6pPr marL="1526954" algn="l" defTabSz="610782" rtl="0" eaLnBrk="1" latinLnBrk="0" hangingPunct="1">
        <a:defRPr sz="1203" kern="1200">
          <a:solidFill>
            <a:schemeClr val="tx1"/>
          </a:solidFill>
          <a:latin typeface="+mn-lt"/>
          <a:ea typeface="+mn-ea"/>
          <a:cs typeface="+mn-cs"/>
        </a:defRPr>
      </a:lvl6pPr>
      <a:lvl7pPr marL="1832346" algn="l" defTabSz="610782" rtl="0" eaLnBrk="1" latinLnBrk="0" hangingPunct="1">
        <a:defRPr sz="1203" kern="1200">
          <a:solidFill>
            <a:schemeClr val="tx1"/>
          </a:solidFill>
          <a:latin typeface="+mn-lt"/>
          <a:ea typeface="+mn-ea"/>
          <a:cs typeface="+mn-cs"/>
        </a:defRPr>
      </a:lvl7pPr>
      <a:lvl8pPr marL="2137736" algn="l" defTabSz="610782" rtl="0" eaLnBrk="1" latinLnBrk="0" hangingPunct="1">
        <a:defRPr sz="1203" kern="1200">
          <a:solidFill>
            <a:schemeClr val="tx1"/>
          </a:solidFill>
          <a:latin typeface="+mn-lt"/>
          <a:ea typeface="+mn-ea"/>
          <a:cs typeface="+mn-cs"/>
        </a:defRPr>
      </a:lvl8pPr>
      <a:lvl9pPr marL="2443126" algn="l" defTabSz="610782" rtl="0" eaLnBrk="1" latinLnBrk="0" hangingPunct="1">
        <a:defRPr sz="12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microsoft.com/office/2007/relationships/hdphoto" Target="../media/hdphoto1.wdp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7B6A517B-717C-4F57-B80B-3AC96CB07324}"/>
              </a:ext>
            </a:extLst>
          </p:cNvPr>
          <p:cNvGrpSpPr/>
          <p:nvPr/>
        </p:nvGrpSpPr>
        <p:grpSpPr>
          <a:xfrm>
            <a:off x="1302533" y="5465274"/>
            <a:ext cx="3307928" cy="841194"/>
            <a:chOff x="6713847" y="5407738"/>
            <a:chExt cx="3307928" cy="841194"/>
          </a:xfrm>
        </p:grpSpPr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0010CA7E-92E4-443E-AEF0-3F0B16C4C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1610" y="5407738"/>
              <a:ext cx="3180580" cy="434977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24A66B6F-0FDD-4F99-AF99-29B623DE0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13847" y="5576685"/>
              <a:ext cx="3307928" cy="618678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EE4BC7D6-C63C-472D-96C3-9C92AA12B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96385" y="5949310"/>
              <a:ext cx="3092866" cy="299622"/>
            </a:xfrm>
            <a:prstGeom prst="rect">
              <a:avLst/>
            </a:prstGeom>
          </p:spPr>
        </p:pic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2A8A00D5-040A-4BBC-871C-7E50CAA308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4676" y="323038"/>
            <a:ext cx="3009406" cy="81042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27B1B6B-FBF8-4132-B167-A91A091D41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0926" y="944299"/>
            <a:ext cx="1515026" cy="4966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7DE319-9759-4089-A1AC-C3ADF3A5861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717"/>
          <a:stretch/>
        </p:blipFill>
        <p:spPr>
          <a:xfrm>
            <a:off x="105330" y="218353"/>
            <a:ext cx="2103353" cy="218454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63BF664-11F6-4A48-9C01-EF2F5573CB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44" y="1639368"/>
            <a:ext cx="3830723" cy="383072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2F83114-8CD7-4BFA-B3DC-2EE0399FA7F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43397" y="6269880"/>
            <a:ext cx="92922" cy="929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350E4A-1238-4A9A-91D1-7CE5DC5F8BB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946" y="1869674"/>
            <a:ext cx="2242380" cy="363228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3BD26DE-CCB6-4799-B583-538EABF761E6}"/>
              </a:ext>
            </a:extLst>
          </p:cNvPr>
          <p:cNvSpPr>
            <a:spLocks noChangeAspect="1"/>
          </p:cNvSpPr>
          <p:nvPr/>
        </p:nvSpPr>
        <p:spPr>
          <a:xfrm>
            <a:off x="861382" y="5350806"/>
            <a:ext cx="247001" cy="247001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1398B5-2CF6-48C1-BB0E-FD87C5257E2B}"/>
              </a:ext>
            </a:extLst>
          </p:cNvPr>
          <p:cNvSpPr/>
          <p:nvPr/>
        </p:nvSpPr>
        <p:spPr>
          <a:xfrm>
            <a:off x="624681" y="1142718"/>
            <a:ext cx="967827" cy="514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510"/>
              </a:lnSpc>
            </a:pPr>
            <a:r>
              <a:rPr lang="zh-TW" altLang="en-US" sz="2800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六月</a:t>
            </a:r>
            <a:endParaRPr lang="en-US" sz="2800" b="1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DF2C96-1DED-402C-B149-F4777E5DE306}"/>
              </a:ext>
            </a:extLst>
          </p:cNvPr>
          <p:cNvCxnSpPr>
            <a:cxnSpLocks/>
          </p:cNvCxnSpPr>
          <p:nvPr/>
        </p:nvCxnSpPr>
        <p:spPr>
          <a:xfrm>
            <a:off x="769544" y="1715599"/>
            <a:ext cx="668635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115D1-E7EB-41D3-8D4D-0DEFDC1C8406}"/>
              </a:ext>
            </a:extLst>
          </p:cNvPr>
          <p:cNvSpPr/>
          <p:nvPr/>
        </p:nvSpPr>
        <p:spPr>
          <a:xfrm>
            <a:off x="1284557" y="6352837"/>
            <a:ext cx="3199898" cy="1046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12173">
              <a:defRPr/>
            </a:pPr>
            <a:r>
              <a:rPr lang="zh-TW" altLang="en-US" sz="1287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馬利蘭中華聖經教會</a:t>
            </a:r>
            <a:endParaRPr lang="en-US" altLang="zh-TW" sz="1287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ctr" defTabSz="212173">
              <a:defRPr/>
            </a:pPr>
            <a:r>
              <a:rPr lang="en-US" altLang="zh-TW" sz="1287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Chinese Bible Church of Maryland</a:t>
            </a:r>
            <a:endParaRPr lang="zh-TW" altLang="en-US" sz="1287" u="none" dirty="0">
              <a:latin typeface="Myriad Pro" panose="020B0503030403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ctr" defTabSz="212173">
              <a:defRPr/>
            </a:pPr>
            <a:r>
              <a:rPr lang="en-US" sz="1287" u="none" dirty="0">
                <a:latin typeface="Myriad Pro" panose="020B0503030403020204" pitchFamily="34" charset="0"/>
                <a:cs typeface="Arial" panose="020B0604020202020204" pitchFamily="34" charset="0"/>
              </a:rPr>
              <a:t>4414 </a:t>
            </a:r>
            <a:r>
              <a:rPr lang="en-US" sz="1287" u="none" dirty="0" err="1">
                <a:latin typeface="Myriad Pro" panose="020B0503030403020204" pitchFamily="34" charset="0"/>
                <a:cs typeface="Arial" panose="020B0604020202020204" pitchFamily="34" charset="0"/>
              </a:rPr>
              <a:t>Muncaster</a:t>
            </a:r>
            <a:r>
              <a:rPr lang="en-US" sz="1287" u="none" dirty="0">
                <a:latin typeface="Myriad Pro" panose="020B0503030403020204" pitchFamily="34" charset="0"/>
                <a:cs typeface="Arial" panose="020B0604020202020204" pitchFamily="34" charset="0"/>
              </a:rPr>
              <a:t> Mill Rd, Rockville MD</a:t>
            </a:r>
          </a:p>
          <a:p>
            <a:pPr algn="ctr" defTabSz="212173">
              <a:defRPr/>
            </a:pPr>
            <a:r>
              <a:rPr lang="en-US" sz="1053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cbcm.org   (301) 924-4855</a:t>
            </a:r>
          </a:p>
          <a:p>
            <a:pPr algn="ctr" defTabSz="212173">
              <a:defRPr/>
            </a:pPr>
            <a:r>
              <a:rPr lang="en-US" sz="1287" u="none" dirty="0" err="1">
                <a:latin typeface="DFKai-SB" panose="03000509000000000000" pitchFamily="65" charset="-120"/>
                <a:ea typeface="DFKai-SB" panose="03000509000000000000" pitchFamily="65" charset="-120"/>
              </a:rPr>
              <a:t>免費入場</a:t>
            </a:r>
            <a:endParaRPr lang="en-US" sz="1287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1A7B05-40FB-47F2-86EA-6D970682756F}"/>
              </a:ext>
            </a:extLst>
          </p:cNvPr>
          <p:cNvSpPr/>
          <p:nvPr/>
        </p:nvSpPr>
        <p:spPr>
          <a:xfrm>
            <a:off x="657180" y="1750905"/>
            <a:ext cx="891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none" dirty="0">
                <a:latin typeface="Myriad Pro" panose="020B0503030403020204" pitchFamily="34" charset="0"/>
              </a:rPr>
              <a:t>7:00</a:t>
            </a:r>
            <a:r>
              <a:rPr lang="en-US" sz="1100" b="1" u="none" dirty="0">
                <a:latin typeface="Myriad Pro" panose="020B0503030403020204" pitchFamily="34" charset="0"/>
              </a:rPr>
              <a:t>P</a:t>
            </a:r>
            <a:endParaRPr lang="en-US" sz="2400" b="1" u="none" dirty="0">
              <a:latin typeface="Myriad Pro" panose="020B0503030403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0EEE52-29B1-43CE-9C31-4058A5C1D31F}"/>
              </a:ext>
            </a:extLst>
          </p:cNvPr>
          <p:cNvSpPr/>
          <p:nvPr/>
        </p:nvSpPr>
        <p:spPr>
          <a:xfrm>
            <a:off x="679642" y="821472"/>
            <a:ext cx="877163" cy="579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510"/>
              </a:lnSpc>
            </a:pPr>
            <a:r>
              <a:rPr lang="en-US" sz="4855" b="1" u="none" dirty="0">
                <a:latin typeface="Myriad Pro" panose="020B0503030403020204" pitchFamily="34" charset="0"/>
              </a:rPr>
              <a:t>02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EDD4D-520B-46BB-BC4B-8CBECA2F0691}"/>
              </a:ext>
            </a:extLst>
          </p:cNvPr>
          <p:cNvSpPr/>
          <p:nvPr/>
        </p:nvSpPr>
        <p:spPr>
          <a:xfrm>
            <a:off x="728962" y="30728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周五</a:t>
            </a:r>
            <a:endParaRPr lang="en-US" sz="2400" u="none" dirty="0"/>
          </a:p>
        </p:txBody>
      </p:sp>
      <p:pic>
        <p:nvPicPr>
          <p:cNvPr id="2058" name="Picture 2057">
            <a:extLst>
              <a:ext uri="{FF2B5EF4-FFF2-40B4-BE49-F238E27FC236}">
                <a16:creationId xmlns:a16="http://schemas.microsoft.com/office/drawing/2014/main" id="{84829F41-C987-4C1C-9BBF-36733D5052C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9" y="6441345"/>
            <a:ext cx="1146481" cy="1161443"/>
          </a:xfrm>
          <a:prstGeom prst="rect">
            <a:avLst/>
          </a:prstGeom>
        </p:spPr>
      </p:pic>
      <p:grpSp>
        <p:nvGrpSpPr>
          <p:cNvPr id="27" name="Group 1">
            <a:extLst>
              <a:ext uri="{FF2B5EF4-FFF2-40B4-BE49-F238E27FC236}">
                <a16:creationId xmlns:a16="http://schemas.microsoft.com/office/drawing/2014/main" id="{C21BBD06-2CE9-4A5A-8CF1-7C151D1A1C8C}"/>
              </a:ext>
            </a:extLst>
          </p:cNvPr>
          <p:cNvGrpSpPr>
            <a:grpSpLocks/>
          </p:cNvGrpSpPr>
          <p:nvPr/>
        </p:nvGrpSpPr>
        <p:grpSpPr bwMode="auto">
          <a:xfrm>
            <a:off x="459210" y="3109119"/>
            <a:ext cx="1350212" cy="1164488"/>
            <a:chOff x="617040" y="763928"/>
            <a:chExt cx="8102719" cy="6073113"/>
          </a:xfrm>
        </p:grpSpPr>
        <p:pic>
          <p:nvPicPr>
            <p:cNvPr id="32" name="Picture 1">
              <a:extLst>
                <a:ext uri="{FF2B5EF4-FFF2-40B4-BE49-F238E27FC236}">
                  <a16:creationId xmlns:a16="http://schemas.microsoft.com/office/drawing/2014/main" id="{034912D6-AABA-4FF9-B118-31F9AA381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259" y="846881"/>
              <a:ext cx="8054500" cy="599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">
              <a:extLst>
                <a:ext uri="{FF2B5EF4-FFF2-40B4-BE49-F238E27FC236}">
                  <a16:creationId xmlns:a16="http://schemas.microsoft.com/office/drawing/2014/main" id="{1095ADE9-6B91-413E-B4A4-DC3BB816F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40" y="763928"/>
              <a:ext cx="8054500" cy="599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3A9620A7-D031-4CD7-9DE0-E04BF7BF12A9}"/>
              </a:ext>
            </a:extLst>
          </p:cNvPr>
          <p:cNvSpPr>
            <a:spLocks noChangeAspect="1"/>
          </p:cNvSpPr>
          <p:nvPr/>
        </p:nvSpPr>
        <p:spPr>
          <a:xfrm>
            <a:off x="2523081" y="1339436"/>
            <a:ext cx="124539" cy="124539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8AE8681-B3A3-41CD-8FC5-CE5DA46B9FC4}"/>
              </a:ext>
            </a:extLst>
          </p:cNvPr>
          <p:cNvSpPr>
            <a:spLocks noChangeAspect="1"/>
          </p:cNvSpPr>
          <p:nvPr/>
        </p:nvSpPr>
        <p:spPr>
          <a:xfrm>
            <a:off x="3863468" y="2110117"/>
            <a:ext cx="1200652" cy="120093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35159AE-E0C3-4930-9B89-6D5A07E6FED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317" y="1340758"/>
            <a:ext cx="168161" cy="16816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1B85FC-3C97-4B22-9465-ACCFFE50BEA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14" y="4747304"/>
            <a:ext cx="288145" cy="28814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6399D61A-8E66-4FD3-80A0-0CCE37BB8F4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717"/>
          <a:stretch/>
        </p:blipFill>
        <p:spPr>
          <a:xfrm>
            <a:off x="5510126" y="218353"/>
            <a:ext cx="2103353" cy="218454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3A215A55-0358-4D8C-B730-EB107EE636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640" y="1639368"/>
            <a:ext cx="3830723" cy="383072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AABBBDA-543A-4CD6-8D33-3E3A44567F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8193" y="6269880"/>
            <a:ext cx="92922" cy="929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6C1F243-9B54-4264-9F7E-51DA695639B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742" y="1869674"/>
            <a:ext cx="2242380" cy="3632285"/>
          </a:xfrm>
          <a:prstGeom prst="rect">
            <a:avLst/>
          </a:prstGeom>
        </p:spPr>
      </p:pic>
      <p:sp>
        <p:nvSpPr>
          <p:cNvPr id="74" name="Oval 73">
            <a:extLst>
              <a:ext uri="{FF2B5EF4-FFF2-40B4-BE49-F238E27FC236}">
                <a16:creationId xmlns:a16="http://schemas.microsoft.com/office/drawing/2014/main" id="{1DF4E4B4-1A6D-447E-92D6-FE84FCA38F58}"/>
              </a:ext>
            </a:extLst>
          </p:cNvPr>
          <p:cNvSpPr>
            <a:spLocks noChangeAspect="1"/>
          </p:cNvSpPr>
          <p:nvPr/>
        </p:nvSpPr>
        <p:spPr>
          <a:xfrm>
            <a:off x="6266178" y="5350806"/>
            <a:ext cx="247001" cy="247001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F1E2698-5CAE-4616-B67C-DC1227AA9B1F}"/>
              </a:ext>
            </a:extLst>
          </p:cNvPr>
          <p:cNvSpPr/>
          <p:nvPr/>
        </p:nvSpPr>
        <p:spPr>
          <a:xfrm>
            <a:off x="6029477" y="1142718"/>
            <a:ext cx="967827" cy="514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510"/>
              </a:lnSpc>
            </a:pPr>
            <a:r>
              <a:rPr lang="zh-TW" altLang="en-US" sz="2800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六月</a:t>
            </a:r>
            <a:endParaRPr lang="en-US" sz="2800" b="1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8447557-750E-4FA3-B759-C4698D424C11}"/>
              </a:ext>
            </a:extLst>
          </p:cNvPr>
          <p:cNvCxnSpPr>
            <a:cxnSpLocks/>
          </p:cNvCxnSpPr>
          <p:nvPr/>
        </p:nvCxnSpPr>
        <p:spPr>
          <a:xfrm>
            <a:off x="6174340" y="1725124"/>
            <a:ext cx="668635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62B56BE6-44A8-45F8-969A-900BC60B9F69}"/>
              </a:ext>
            </a:extLst>
          </p:cNvPr>
          <p:cNvSpPr/>
          <p:nvPr/>
        </p:nvSpPr>
        <p:spPr>
          <a:xfrm>
            <a:off x="6689353" y="6352837"/>
            <a:ext cx="3199898" cy="1046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12173">
              <a:defRPr/>
            </a:pPr>
            <a:r>
              <a:rPr lang="zh-TW" altLang="en-US" sz="1287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馬利蘭中華聖經教會</a:t>
            </a:r>
            <a:endParaRPr lang="en-US" altLang="zh-TW" sz="1287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ctr" defTabSz="212173">
              <a:defRPr/>
            </a:pPr>
            <a:r>
              <a:rPr lang="en-US" altLang="zh-TW" sz="1287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Chinese Bible Church of Maryland</a:t>
            </a:r>
            <a:endParaRPr lang="zh-TW" altLang="en-US" sz="1287" u="none" dirty="0">
              <a:latin typeface="Myriad Pro" panose="020B0503030403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ctr" defTabSz="212173">
              <a:defRPr/>
            </a:pPr>
            <a:r>
              <a:rPr lang="en-US" sz="1287" u="none" dirty="0">
                <a:latin typeface="Myriad Pro" panose="020B0503030403020204" pitchFamily="34" charset="0"/>
                <a:cs typeface="Arial" panose="020B0604020202020204" pitchFamily="34" charset="0"/>
              </a:rPr>
              <a:t>4414 </a:t>
            </a:r>
            <a:r>
              <a:rPr lang="en-US" sz="1287" u="none" dirty="0" err="1">
                <a:latin typeface="Myriad Pro" panose="020B0503030403020204" pitchFamily="34" charset="0"/>
                <a:cs typeface="Arial" panose="020B0604020202020204" pitchFamily="34" charset="0"/>
              </a:rPr>
              <a:t>Muncaster</a:t>
            </a:r>
            <a:r>
              <a:rPr lang="en-US" sz="1287" u="none" dirty="0">
                <a:latin typeface="Myriad Pro" panose="020B0503030403020204" pitchFamily="34" charset="0"/>
                <a:cs typeface="Arial" panose="020B0604020202020204" pitchFamily="34" charset="0"/>
              </a:rPr>
              <a:t> Mill Rd, Rockville MD</a:t>
            </a:r>
          </a:p>
          <a:p>
            <a:pPr algn="ctr" defTabSz="212173">
              <a:defRPr/>
            </a:pPr>
            <a:r>
              <a:rPr lang="en-US" sz="1053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cbcm.org   (301) 924-4855</a:t>
            </a:r>
          </a:p>
          <a:p>
            <a:pPr algn="ctr" defTabSz="212173">
              <a:defRPr/>
            </a:pPr>
            <a:r>
              <a:rPr lang="en-US" sz="1287" u="none" dirty="0" err="1">
                <a:latin typeface="DFKai-SB" panose="03000509000000000000" pitchFamily="65" charset="-120"/>
                <a:ea typeface="DFKai-SB" panose="03000509000000000000" pitchFamily="65" charset="-120"/>
              </a:rPr>
              <a:t>免費入場</a:t>
            </a:r>
            <a:endParaRPr lang="en-US" sz="1287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F2D0035-2DFC-43D4-BDEC-8976701001C4}"/>
              </a:ext>
            </a:extLst>
          </p:cNvPr>
          <p:cNvSpPr/>
          <p:nvPr/>
        </p:nvSpPr>
        <p:spPr>
          <a:xfrm>
            <a:off x="6061976" y="1750905"/>
            <a:ext cx="891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none" dirty="0">
                <a:latin typeface="Myriad Pro" panose="020B0503030403020204" pitchFamily="34" charset="0"/>
              </a:rPr>
              <a:t>7:00</a:t>
            </a:r>
            <a:r>
              <a:rPr lang="en-US" sz="1100" b="1" u="none" dirty="0">
                <a:latin typeface="Myriad Pro" panose="020B0503030403020204" pitchFamily="34" charset="0"/>
              </a:rPr>
              <a:t>P</a:t>
            </a:r>
            <a:endParaRPr lang="en-US" sz="2400" b="1" u="none" dirty="0">
              <a:latin typeface="Myriad Pro" panose="020B050303040302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3F37F59-5626-417B-8E85-9D1431EAC61C}"/>
              </a:ext>
            </a:extLst>
          </p:cNvPr>
          <p:cNvSpPr/>
          <p:nvPr/>
        </p:nvSpPr>
        <p:spPr>
          <a:xfrm>
            <a:off x="6084438" y="821472"/>
            <a:ext cx="877163" cy="579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510"/>
              </a:lnSpc>
            </a:pPr>
            <a:r>
              <a:rPr lang="en-US" sz="4855" b="1" u="none" dirty="0">
                <a:latin typeface="Myriad Pro" panose="020B0503030403020204" pitchFamily="34" charset="0"/>
              </a:rPr>
              <a:t>02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3EFC9D4-AC80-4F0F-BAD4-5A3D495B7E21}"/>
              </a:ext>
            </a:extLst>
          </p:cNvPr>
          <p:cNvSpPr/>
          <p:nvPr/>
        </p:nvSpPr>
        <p:spPr>
          <a:xfrm>
            <a:off x="6119330" y="32615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周五</a:t>
            </a:r>
            <a:endParaRPr lang="en-US" sz="2400" u="none" dirty="0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F7275C3C-EBCC-4418-AD99-6A9C0CFD8C3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685" y="6441345"/>
            <a:ext cx="1146481" cy="1161443"/>
          </a:xfrm>
          <a:prstGeom prst="rect">
            <a:avLst/>
          </a:prstGeom>
        </p:spPr>
      </p:pic>
      <p:grpSp>
        <p:nvGrpSpPr>
          <p:cNvPr id="84" name="Group 1">
            <a:extLst>
              <a:ext uri="{FF2B5EF4-FFF2-40B4-BE49-F238E27FC236}">
                <a16:creationId xmlns:a16="http://schemas.microsoft.com/office/drawing/2014/main" id="{641B8118-F21A-485F-A505-34974184A14F}"/>
              </a:ext>
            </a:extLst>
          </p:cNvPr>
          <p:cNvGrpSpPr>
            <a:grpSpLocks/>
          </p:cNvGrpSpPr>
          <p:nvPr/>
        </p:nvGrpSpPr>
        <p:grpSpPr bwMode="auto">
          <a:xfrm>
            <a:off x="5864006" y="3109119"/>
            <a:ext cx="1350212" cy="1164488"/>
            <a:chOff x="617040" y="763928"/>
            <a:chExt cx="8102719" cy="6073113"/>
          </a:xfrm>
        </p:grpSpPr>
        <p:pic>
          <p:nvPicPr>
            <p:cNvPr id="85" name="Picture 1">
              <a:extLst>
                <a:ext uri="{FF2B5EF4-FFF2-40B4-BE49-F238E27FC236}">
                  <a16:creationId xmlns:a16="http://schemas.microsoft.com/office/drawing/2014/main" id="{63E825F6-9A55-4DE1-BBF4-F49A145FD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259" y="846881"/>
              <a:ext cx="8054500" cy="599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1">
              <a:extLst>
                <a:ext uri="{FF2B5EF4-FFF2-40B4-BE49-F238E27FC236}">
                  <a16:creationId xmlns:a16="http://schemas.microsoft.com/office/drawing/2014/main" id="{80967712-5DA5-428C-B5FC-9A5951331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40" y="763928"/>
              <a:ext cx="8054500" cy="599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7" name="Oval 86">
            <a:extLst>
              <a:ext uri="{FF2B5EF4-FFF2-40B4-BE49-F238E27FC236}">
                <a16:creationId xmlns:a16="http://schemas.microsoft.com/office/drawing/2014/main" id="{2ADD09C1-D817-405C-9225-E8C9AC13083E}"/>
              </a:ext>
            </a:extLst>
          </p:cNvPr>
          <p:cNvSpPr>
            <a:spLocks noChangeAspect="1"/>
          </p:cNvSpPr>
          <p:nvPr/>
        </p:nvSpPr>
        <p:spPr>
          <a:xfrm>
            <a:off x="7927877" y="1339436"/>
            <a:ext cx="124539" cy="124539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0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42EC8CDD-4351-4D0D-A772-F35C8FF8E105}"/>
              </a:ext>
            </a:extLst>
          </p:cNvPr>
          <p:cNvSpPr>
            <a:spLocks noChangeAspect="1"/>
          </p:cNvSpPr>
          <p:nvPr/>
        </p:nvSpPr>
        <p:spPr>
          <a:xfrm>
            <a:off x="9273032" y="2049261"/>
            <a:ext cx="1227559" cy="122784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0" dirty="0"/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E4E51BBA-0555-484C-B413-3A96CD2E7BC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113" y="1340758"/>
            <a:ext cx="168161" cy="168161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EEFE481-CB39-4344-974F-A18E581B049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010" y="4747304"/>
            <a:ext cx="288145" cy="288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66C40D-535E-4098-B1A3-6156A690437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8800" y="3667363"/>
            <a:ext cx="810232" cy="533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E4AA3A-ED82-4773-8E30-856D4B7F57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9312" y="903457"/>
            <a:ext cx="1515026" cy="4966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2297F0-586D-48E4-A632-8A9DAB1A1D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9437" y="350449"/>
            <a:ext cx="3009406" cy="8104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A8521A-BA89-43AC-B6D3-7473EFC1151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58568" y="2157107"/>
            <a:ext cx="1227559" cy="100041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477C14B1-0D95-43E6-9EAE-18AB0004896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00575" y="2219678"/>
            <a:ext cx="1227559" cy="100041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5D55A94-4D8B-4A4D-95F5-01591C74D623}"/>
              </a:ext>
            </a:extLst>
          </p:cNvPr>
          <p:cNvGrpSpPr/>
          <p:nvPr/>
        </p:nvGrpSpPr>
        <p:grpSpPr>
          <a:xfrm>
            <a:off x="6713847" y="5407738"/>
            <a:ext cx="3307928" cy="841194"/>
            <a:chOff x="6713847" y="5407738"/>
            <a:chExt cx="3307928" cy="84119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01AB93D-CB8F-4E49-AC4A-05AB99DFC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1610" y="5407738"/>
              <a:ext cx="3180580" cy="43497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5CE3961-4A1B-4EAD-B7CA-6D35FCFA4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13847" y="5576685"/>
              <a:ext cx="3307928" cy="61867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F397491-62F1-48F7-8A2B-6567FAE75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96385" y="5949310"/>
              <a:ext cx="3092866" cy="29962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C159750-908B-4533-97BA-DD0D0EB9866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36792" y="5217178"/>
            <a:ext cx="1213209" cy="23166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2592487-C373-4D0D-B9B1-984A10F3033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82697" y="5215119"/>
            <a:ext cx="1213209" cy="23166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D0C1FA5-1193-4321-A5A2-2DADEE8FFB7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05277" y="3667362"/>
            <a:ext cx="810232" cy="53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07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2197</TotalTime>
  <Words>71</Words>
  <Application>Microsoft Office PowerPoint</Application>
  <PresentationFormat>Custom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 Unicode MS</vt:lpstr>
      <vt:lpstr>DFKai-SB</vt:lpstr>
      <vt:lpstr>Myriad Pro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Raymond</dc:creator>
  <cp:lastModifiedBy>Raymond Shen</cp:lastModifiedBy>
  <cp:revision>230</cp:revision>
  <dcterms:created xsi:type="dcterms:W3CDTF">2012-02-03T06:58:22Z</dcterms:created>
  <dcterms:modified xsi:type="dcterms:W3CDTF">2019-05-01T00:52:52Z</dcterms:modified>
</cp:coreProperties>
</file>