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0698163" cy="150876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60873" algn="l" rtl="0" fontAlgn="base">
      <a:spcBef>
        <a:spcPct val="0"/>
      </a:spcBef>
      <a:spcAft>
        <a:spcPct val="0"/>
      </a:spcAft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21747" algn="l" rtl="0" fontAlgn="base">
      <a:spcBef>
        <a:spcPct val="0"/>
      </a:spcBef>
      <a:spcAft>
        <a:spcPct val="0"/>
      </a:spcAft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82619" algn="l" rtl="0" fontAlgn="base">
      <a:spcBef>
        <a:spcPct val="0"/>
      </a:spcBef>
      <a:spcAft>
        <a:spcPct val="0"/>
      </a:spcAft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43492" algn="l" rtl="0" fontAlgn="base">
      <a:spcBef>
        <a:spcPct val="0"/>
      </a:spcBef>
      <a:spcAft>
        <a:spcPct val="0"/>
      </a:spcAft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304367" algn="l" defTabSz="1321747" rtl="0" eaLnBrk="1" latinLnBrk="0" hangingPunct="1"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65239" algn="l" defTabSz="1321747" rtl="0" eaLnBrk="1" latinLnBrk="0" hangingPunct="1"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626112" algn="l" defTabSz="1321747" rtl="0" eaLnBrk="1" latinLnBrk="0" hangingPunct="1"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86985" algn="l" defTabSz="1321747" rtl="0" eaLnBrk="1" latinLnBrk="0" hangingPunct="1">
      <a:defRPr sz="289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52" userDrawn="1">
          <p15:clr>
            <a:srgbClr val="A4A3A4"/>
          </p15:clr>
        </p15:guide>
        <p15:guide id="2" pos="3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5950" autoAdjust="0"/>
  </p:normalViewPr>
  <p:slideViewPr>
    <p:cSldViewPr>
      <p:cViewPr>
        <p:scale>
          <a:sx n="56" d="100"/>
          <a:sy n="56" d="100"/>
        </p:scale>
        <p:origin x="2424" y="42"/>
      </p:cViewPr>
      <p:guideLst>
        <p:guide orient="horz" pos="4752"/>
        <p:guide pos="337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1200150"/>
            <a:ext cx="2295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1pPr>
    <a:lvl2pPr marL="660873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2pPr>
    <a:lvl3pPr marL="1321747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3pPr>
    <a:lvl4pPr marL="1982619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4pPr>
    <a:lvl5pPr marL="2643492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5pPr>
    <a:lvl6pPr marL="3304367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6pPr>
    <a:lvl7pPr marL="3965239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7pPr>
    <a:lvl8pPr marL="4626112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8pPr>
    <a:lvl9pPr marL="5286985" algn="l" defTabSz="1321747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9838" y="1200150"/>
            <a:ext cx="229552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67" y="4260852"/>
            <a:ext cx="8023622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935" y="7772400"/>
            <a:ext cx="6607689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2759" y="733428"/>
            <a:ext cx="1592926" cy="15601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85" y="733428"/>
            <a:ext cx="4621450" cy="15601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61" y="8813800"/>
            <a:ext cx="8023622" cy="2724150"/>
          </a:xfrm>
        </p:spPr>
        <p:txBody>
          <a:bodyPr anchor="t"/>
          <a:lstStyle>
            <a:lvl1pPr algn="l">
              <a:defRPr sz="50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61" y="5813428"/>
            <a:ext cx="8023622" cy="3000374"/>
          </a:xfrm>
        </p:spPr>
        <p:txBody>
          <a:bodyPr anchor="b"/>
          <a:lstStyle>
            <a:lvl1pPr marL="0" indent="0">
              <a:buNone/>
              <a:defRPr sz="2512">
                <a:solidFill>
                  <a:schemeClr val="tx1">
                    <a:tint val="75000"/>
                  </a:schemeClr>
                </a:solidFill>
              </a:defRPr>
            </a:lvl1pPr>
            <a:lvl2pPr marL="57425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2pPr>
            <a:lvl3pPr marL="1148518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3pPr>
            <a:lvl4pPr marL="1722777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4pPr>
            <a:lvl5pPr marL="2297035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5pPr>
            <a:lvl6pPr marL="287129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6pPr>
            <a:lvl7pPr marL="3445553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7pPr>
            <a:lvl8pPr marL="4019812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8pPr>
            <a:lvl9pPr marL="4594070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85" y="4267203"/>
            <a:ext cx="3107187" cy="12068176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8497" y="4267203"/>
            <a:ext cx="3107187" cy="12068176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549277"/>
            <a:ext cx="849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80" y="3070229"/>
            <a:ext cx="4170777" cy="1279523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0" y="4349749"/>
            <a:ext cx="4170777" cy="7902576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166" y="3070229"/>
            <a:ext cx="4172415" cy="1279523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166" y="4349749"/>
            <a:ext cx="4172415" cy="7902576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546102"/>
            <a:ext cx="3105550" cy="2324100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07" y="546104"/>
            <a:ext cx="5276974" cy="11706227"/>
          </a:xfrm>
        </p:spPr>
        <p:txBody>
          <a:bodyPr/>
          <a:lstStyle>
            <a:lvl1pPr>
              <a:defRPr sz="4019"/>
            </a:lvl1pPr>
            <a:lvl2pPr>
              <a:defRPr sz="3517"/>
            </a:lvl2pPr>
            <a:lvl3pPr>
              <a:defRPr sz="3015"/>
            </a:lvl3pPr>
            <a:lvl4pPr>
              <a:defRPr sz="2512"/>
            </a:lvl4pPr>
            <a:lvl5pPr>
              <a:defRPr sz="2512"/>
            </a:lvl5pPr>
            <a:lvl6pPr>
              <a:defRPr sz="2512"/>
            </a:lvl6pPr>
            <a:lvl7pPr>
              <a:defRPr sz="2512"/>
            </a:lvl7pPr>
            <a:lvl8pPr>
              <a:defRPr sz="2512"/>
            </a:lvl8pPr>
            <a:lvl9pPr>
              <a:defRPr sz="2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78" y="2870203"/>
            <a:ext cx="3105550" cy="9382126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21" y="9601201"/>
            <a:ext cx="5663733" cy="1133476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221" y="1225549"/>
            <a:ext cx="5663733" cy="82296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019"/>
            </a:lvl1pPr>
            <a:lvl2pPr marL="574259" indent="0">
              <a:buNone/>
              <a:defRPr sz="3517"/>
            </a:lvl2pPr>
            <a:lvl3pPr marL="1148518" indent="0">
              <a:buNone/>
              <a:defRPr sz="3015"/>
            </a:lvl3pPr>
            <a:lvl4pPr marL="1722777" indent="0">
              <a:buNone/>
              <a:defRPr sz="2512"/>
            </a:lvl4pPr>
            <a:lvl5pPr marL="2297035" indent="0">
              <a:buNone/>
              <a:defRPr sz="2512"/>
            </a:lvl5pPr>
            <a:lvl6pPr marL="2871294" indent="0">
              <a:buNone/>
              <a:defRPr sz="2512"/>
            </a:lvl6pPr>
            <a:lvl7pPr marL="3445553" indent="0">
              <a:buNone/>
              <a:defRPr sz="2512"/>
            </a:lvl7pPr>
            <a:lvl8pPr marL="4019812" indent="0">
              <a:buNone/>
              <a:defRPr sz="2512"/>
            </a:lvl8pPr>
            <a:lvl9pPr marL="4594070" indent="0">
              <a:buNone/>
              <a:defRPr sz="25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0221" y="10734679"/>
            <a:ext cx="5663733" cy="1609724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5347" y="604838"/>
            <a:ext cx="962747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347" y="3519491"/>
            <a:ext cx="9627472" cy="995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35347" y="13985083"/>
            <a:ext cx="2495363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55645" y="13985083"/>
            <a:ext cx="3386877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67457" y="13985083"/>
            <a:ext cx="2495363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18" rtl="0" eaLnBrk="0" fontAlgn="base" hangingPunct="0">
        <a:spcBef>
          <a:spcPct val="0"/>
        </a:spcBef>
        <a:spcAft>
          <a:spcPct val="0"/>
        </a:spcAft>
        <a:defRPr sz="61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2pPr>
      <a:lvl3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3pPr>
      <a:lvl4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4pPr>
      <a:lvl5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5pPr>
      <a:lvl6pPr marL="574259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6pPr>
      <a:lvl7pPr marL="1148518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7pPr>
      <a:lvl8pPr marL="172277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8pPr>
      <a:lvl9pPr marL="2297035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9pPr>
    </p:titleStyle>
    <p:bodyStyle>
      <a:lvl1pPr marL="480543" indent="-480543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22" kern="1200">
          <a:solidFill>
            <a:schemeClr val="tx1"/>
          </a:solidFill>
          <a:latin typeface="+mn-lt"/>
          <a:ea typeface="+mn-ea"/>
          <a:cs typeface="+mn-cs"/>
        </a:defRPr>
      </a:lvl1pPr>
      <a:lvl2pPr marL="1038851" indent="-398791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94" kern="1200">
          <a:solidFill>
            <a:schemeClr val="tx1"/>
          </a:solidFill>
          <a:latin typeface="+mn-lt"/>
          <a:ea typeface="+mn-ea"/>
          <a:cs typeface="+mn-cs"/>
        </a:defRPr>
      </a:lvl2pPr>
      <a:lvl3pPr marL="159915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91" kern="1200">
          <a:solidFill>
            <a:schemeClr val="tx1"/>
          </a:solidFill>
          <a:latin typeface="+mn-lt"/>
          <a:ea typeface="+mn-ea"/>
          <a:cs typeface="+mn-cs"/>
        </a:defRPr>
      </a:lvl3pPr>
      <a:lvl4pPr marL="223921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79269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158423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6pPr>
      <a:lvl7pPr marL="3732682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7pPr>
      <a:lvl8pPr marL="4306941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8pPr>
      <a:lvl9pPr marL="4881199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74259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2pPr>
      <a:lvl3pPr marL="1148518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3pPr>
      <a:lvl4pPr marL="1722777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4pPr>
      <a:lvl5pPr marL="2297035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5pPr>
      <a:lvl6pPr marL="2871294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6pPr>
      <a:lvl7pPr marL="3445553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7pPr>
      <a:lvl8pPr marL="4019812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8pPr>
      <a:lvl9pPr marL="459407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3F66D74-9D27-4038-A7CE-EE6624D22D2A}"/>
              </a:ext>
            </a:extLst>
          </p:cNvPr>
          <p:cNvSpPr>
            <a:spLocks noChangeAspect="1"/>
          </p:cNvSpPr>
          <p:nvPr/>
        </p:nvSpPr>
        <p:spPr>
          <a:xfrm>
            <a:off x="294316" y="354480"/>
            <a:ext cx="4064165" cy="40651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49" y="3490505"/>
            <a:ext cx="7203282" cy="72032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234" y="12330027"/>
            <a:ext cx="174730" cy="174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12" y="3925356"/>
            <a:ext cx="4216565" cy="68301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952342" y="9665522"/>
            <a:ext cx="739657" cy="739657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391772" y="2263592"/>
            <a:ext cx="1819899" cy="89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zh-TW" altLang="en-US" sz="54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54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648932" y="3253987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213998" y="12697602"/>
            <a:ext cx="6017079" cy="212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8972">
              <a:defRPr/>
            </a:pPr>
            <a:r>
              <a:rPr lang="zh-TW" altLang="en-US" sz="242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馬利蘭中華聖經教會</a:t>
            </a:r>
            <a:endParaRPr lang="en-US" altLang="zh-TW" sz="242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398972">
              <a:defRPr/>
            </a:pPr>
            <a:r>
              <a:rPr lang="en-US" altLang="zh-TW" sz="242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242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398972">
              <a:defRPr/>
            </a:pPr>
            <a:r>
              <a:rPr lang="en-US" sz="2420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242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2420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398972">
              <a:defRPr/>
            </a:pPr>
            <a:r>
              <a:rPr lang="en-US" sz="198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398972">
              <a:defRPr/>
            </a:pPr>
            <a:r>
              <a:rPr lang="en-US" sz="2000" b="1" u="none" dirty="0" err="1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1980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defTabSz="398972">
              <a:defRPr/>
            </a:pPr>
            <a:endParaRPr lang="en-US" sz="1980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405326" y="3344568"/>
            <a:ext cx="1741181" cy="896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225" b="1" u="none" dirty="0">
                <a:latin typeface="Myriad Pro" panose="020B0503030403020204" pitchFamily="34" charset="0"/>
              </a:rPr>
              <a:t>7:00</a:t>
            </a:r>
            <a:r>
              <a:rPr lang="en-US" sz="2000" b="1" u="none" dirty="0">
                <a:latin typeface="Myriad Pro" panose="020B0503030403020204" pitchFamily="34" charset="0"/>
              </a:rPr>
              <a:t>P</a:t>
            </a:r>
            <a:endParaRPr lang="en-US" sz="5225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563036" y="1633858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130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598028" y="5406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48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6406"/>
            <a:ext cx="2014164" cy="2040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4381933" y="10405217"/>
            <a:ext cx="1682837" cy="202027"/>
          </a:xfrm>
          <a:prstGeom prst="rect">
            <a:avLst/>
          </a:prstGeom>
          <a:noFill/>
        </p:spPr>
        <p:txBody>
          <a:bodyPr spcFirstLastPara="1" wrap="none" lIns="50292" tIns="25146" rIns="50292" bIns="25146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242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2420" dirty="0">
              <a:ln w="0"/>
            </a:endParaRP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952343" y="6944752"/>
            <a:ext cx="2538935" cy="2189700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7449932" y="4046240"/>
            <a:ext cx="2381318" cy="23818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1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1" y="2807991"/>
            <a:ext cx="316209" cy="316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8DF244-7E44-4974-B9B1-5A8F22CB8E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04" y="9232439"/>
            <a:ext cx="391538" cy="391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B19949-2ABC-415A-9541-04096E96BF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5251" y="4163884"/>
            <a:ext cx="2747869" cy="2027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FAB99-09F6-4F65-B276-B5AD785D72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7299" y="10748072"/>
            <a:ext cx="6529382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8E277-E106-4DFD-9C6E-36DE1639E8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9862" y="11740367"/>
            <a:ext cx="5068672" cy="48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34909-A254-4C16-97BF-B499CF91A7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1335" y="1856585"/>
            <a:ext cx="3328704" cy="926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2A83E-B7AD-4234-BC56-3936701D2B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37347" y="701228"/>
            <a:ext cx="6834208" cy="1432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425C29-1B23-4336-BAEA-2CB755BD35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476" y="8058869"/>
            <a:ext cx="146926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3" y="670561"/>
            <a:ext cx="10016489" cy="140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39</Words>
  <Application>Microsoft Office PowerPoint</Application>
  <PresentationFormat>Custom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DFKai-SB</vt:lpstr>
      <vt:lpstr>Myriad Pro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226</cp:revision>
  <dcterms:created xsi:type="dcterms:W3CDTF">2012-02-03T06:58:22Z</dcterms:created>
  <dcterms:modified xsi:type="dcterms:W3CDTF">2019-05-01T00:32:32Z</dcterms:modified>
</cp:coreProperties>
</file>