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7772400" cy="10058400"/>
  <p:notesSz cx="9601200" cy="15087600"/>
  <p:defaultTextStyle>
    <a:defPPr>
      <a:defRPr lang="en-US"/>
    </a:defPPr>
    <a:lvl1pPr marL="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22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645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496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288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61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09933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254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657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667" autoAdjust="0"/>
  </p:normalViewPr>
  <p:slideViewPr>
    <p:cSldViewPr snapToGrid="0">
      <p:cViewPr>
        <p:scale>
          <a:sx n="86" d="100"/>
          <a:sy n="86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3688" y="1885950"/>
            <a:ext cx="39338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1pPr>
    <a:lvl2pPr marL="17826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2pPr>
    <a:lvl3pPr marL="35652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3pPr>
    <a:lvl4pPr marL="534786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4pPr>
    <a:lvl5pPr marL="713047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5pPr>
    <a:lvl6pPr marL="891309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57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783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09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39477-8966-4510-A902-89CC969AB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013F5E3-1A76-46A0-899B-4DCB5EF59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4008" y="8240268"/>
            <a:ext cx="137160" cy="137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C0B57A-9B81-45D3-9FDE-AED641C9BC53}"/>
              </a:ext>
            </a:extLst>
          </p:cNvPr>
          <p:cNvSpPr>
            <a:spLocks noChangeAspect="1"/>
          </p:cNvSpPr>
          <p:nvPr/>
        </p:nvSpPr>
        <p:spPr>
          <a:xfrm>
            <a:off x="107128" y="652336"/>
            <a:ext cx="2570408" cy="2571013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789456" y="1124595"/>
            <a:ext cx="11592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6600" b="1" u="none" dirty="0">
                <a:latin typeface="Myriad Pro" panose="020B0503030403020204" pitchFamily="34" charset="0"/>
              </a:rPr>
              <a:t>10</a:t>
            </a:r>
            <a:endParaRPr lang="en-US" sz="6600" b="1" u="none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F32C9-1143-4A26-8513-D29FF9CF8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94" y="2104164"/>
            <a:ext cx="4827750" cy="482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CFFC3-EF42-414A-81E9-5C47DDCB3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219" y="1638889"/>
            <a:ext cx="317691" cy="317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93468-C801-40A1-BEC7-1DE0D7FBE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15" y="2382909"/>
            <a:ext cx="2831985" cy="4587348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9878E897-9C96-48C0-8BBA-7E0CC9C0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965696"/>
            <a:ext cx="4786743" cy="10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3000"/>
              </a:lnSpc>
            </a:pPr>
            <a:r>
              <a:rPr lang="en-US" sz="2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3</a:t>
            </a:r>
          </a:p>
          <a:p>
            <a:pPr algn="ctr" defTabSz="2327488">
              <a:lnSpc>
                <a:spcPts val="3000"/>
              </a:lnSpc>
            </a:pPr>
            <a:r>
              <a:rPr lang="zh-TW" altLang="en-US" sz="33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33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24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3:</a:t>
            </a:r>
            <a:r>
              <a:rPr lang="zh-TW" altLang="en-US" sz="24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33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永恆</a:t>
            </a:r>
            <a:r>
              <a:rPr lang="zh-TW" alt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33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鄉音</a:t>
            </a:r>
            <a:endParaRPr lang="en-US" sz="33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699691" y="1952279"/>
            <a:ext cx="1371029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五月</a:t>
            </a:r>
            <a:endParaRPr lang="en-US" sz="5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912482" y="2497677"/>
            <a:ext cx="9144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13FE8-E6C6-44E6-90CF-567BC4C0B3DD}"/>
              </a:ext>
            </a:extLst>
          </p:cNvPr>
          <p:cNvSpPr/>
          <p:nvPr/>
        </p:nvSpPr>
        <p:spPr>
          <a:xfrm>
            <a:off x="1560036" y="8426670"/>
            <a:ext cx="479201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725403"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羅省華人播道會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3">
              <a:defRPr/>
            </a:pPr>
            <a:r>
              <a:rPr lang="en-US" altLang="zh-TW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1111</a:t>
            </a:r>
            <a:r>
              <a:rPr lang="zh-TW" altLang="en-US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S. Atlantic Blvd Monterey Park</a:t>
            </a:r>
          </a:p>
          <a:p>
            <a:pPr algn="ctr" defTabSz="725403">
              <a:defRPr/>
            </a:pPr>
            <a:r>
              <a:rPr lang="en-US" sz="14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efcla.org   (</a:t>
            </a:r>
            <a:r>
              <a:rPr lang="en-US" sz="14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626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) 570-8971</a:t>
            </a:r>
          </a:p>
          <a:p>
            <a:pPr algn="ctr" defTabSz="725403">
              <a:defRPr/>
            </a:pPr>
            <a:r>
              <a:rPr lang="en-US" sz="14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  兒童照顧</a:t>
            </a:r>
            <a:endParaRPr lang="en-US" sz="1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551CA6E-A576-4AEB-A4CC-11EC2ECF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84" y="364125"/>
            <a:ext cx="5298285" cy="107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3500"/>
              </a:lnSpc>
            </a:pP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ctr" defTabSz="2327488">
              <a:lnSpc>
                <a:spcPts val="2600"/>
              </a:lnSpc>
            </a:pP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105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3AC2EA-8ECC-46FE-97B9-30FA7C18B2D8}"/>
              </a:ext>
            </a:extLst>
          </p:cNvPr>
          <p:cNvSpPr/>
          <p:nvPr/>
        </p:nvSpPr>
        <p:spPr>
          <a:xfrm>
            <a:off x="3465126" y="1232514"/>
            <a:ext cx="2769417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403">
              <a:lnSpc>
                <a:spcPct val="110000"/>
              </a:lnSpc>
              <a:defRPr/>
            </a:pP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1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3">
              <a:lnSpc>
                <a:spcPct val="110000"/>
              </a:lnSpc>
              <a:defRPr/>
            </a:pPr>
            <a:r>
              <a:rPr lang="en-US" sz="11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1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3">
              <a:lnSpc>
                <a:spcPct val="110000"/>
              </a:lnSpc>
              <a:defRPr/>
            </a:pP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9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D2E7989-5BC6-496F-A5B9-1CDCF6CB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783" y="7620835"/>
            <a:ext cx="5246077" cy="6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1280118">
              <a:lnSpc>
                <a:spcPts val="3300"/>
              </a:lnSpc>
            </a:pPr>
            <a:r>
              <a:rPr lang="zh-TW" altLang="en-US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以華人的曲目</a:t>
            </a:r>
            <a:r>
              <a:rPr lang="en-US" altLang="zh-TW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梁祝</a:t>
            </a:r>
            <a:r>
              <a:rPr lang="en-US" altLang="zh-TW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平</a:t>
            </a:r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湖</a:t>
            </a:r>
            <a:r>
              <a:rPr lang="zh-TW" altLang="en-US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秋月等</a:t>
            </a:r>
            <a:r>
              <a:rPr lang="en-US" altLang="zh-TW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570" dirty="0">
                <a:latin typeface="DFKai-SB" panose="03000509000000000000" pitchFamily="65" charset="-120"/>
                <a:ea typeface="DFKai-SB" panose="03000509000000000000" pitchFamily="65" charset="-120"/>
              </a:rPr>
              <a:t>思索永恆的愛</a:t>
            </a:r>
            <a:endParaRPr lang="en-US" sz="1570" b="1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864721" y="2616547"/>
            <a:ext cx="103393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3600" b="1" u="none" dirty="0">
                <a:latin typeface="Myriad Pro" panose="020B0503030403020204" pitchFamily="34" charset="0"/>
              </a:rPr>
              <a:t>7:00</a:t>
            </a:r>
            <a:r>
              <a:rPr lang="en-US" sz="1400" b="1" u="none" dirty="0">
                <a:latin typeface="Myriad Pro" panose="020B0503030403020204" pitchFamily="34" charset="0"/>
              </a:rPr>
              <a:t>P</a:t>
            </a:r>
            <a:endParaRPr lang="en-US" sz="3600" b="1" u="none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912482" y="610973"/>
            <a:ext cx="102592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" y="8455436"/>
            <a:ext cx="1564667" cy="15850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35251D-6C2A-4079-B558-20735A9D0B77}"/>
              </a:ext>
            </a:extLst>
          </p:cNvPr>
          <p:cNvSpPr/>
          <p:nvPr/>
        </p:nvSpPr>
        <p:spPr>
          <a:xfrm>
            <a:off x="2418546" y="6432582"/>
            <a:ext cx="3059704" cy="367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800" u="none" cap="none" spc="0" dirty="0">
                <a:ln w="0"/>
                <a:solidFill>
                  <a:schemeClr val="tx1"/>
                </a:solidFill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800" cap="none" spc="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22" name="Group 1">
            <a:extLst>
              <a:ext uri="{FF2B5EF4-FFF2-40B4-BE49-F238E27FC236}">
                <a16:creationId xmlns:a16="http://schemas.microsoft.com/office/drawing/2014/main" id="{16202CE9-7D37-4A4D-9408-040EB0AFF3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904" y="4930244"/>
            <a:ext cx="1745236" cy="1505177"/>
            <a:chOff x="617040" y="763928"/>
            <a:chExt cx="8102719" cy="6073113"/>
          </a:xfrm>
        </p:grpSpPr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id="{84EC03E6-5970-4027-B1F9-FEC206D0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>
              <a:extLst>
                <a:ext uri="{FF2B5EF4-FFF2-40B4-BE49-F238E27FC236}">
                  <a16:creationId xmlns:a16="http://schemas.microsoft.com/office/drawing/2014/main" id="{006AC047-32EE-4EB3-BC61-A926642D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AD39BF5-E8DD-4DF6-9BBF-00723B5AF05C}"/>
              </a:ext>
            </a:extLst>
          </p:cNvPr>
          <p:cNvSpPr>
            <a:spLocks noChangeAspect="1"/>
          </p:cNvSpPr>
          <p:nvPr/>
        </p:nvSpPr>
        <p:spPr>
          <a:xfrm>
            <a:off x="1671229" y="6621692"/>
            <a:ext cx="425785" cy="425785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224039-E1A7-405D-B17E-FE789DCF178D}"/>
              </a:ext>
            </a:extLst>
          </p:cNvPr>
          <p:cNvSpPr>
            <a:spLocks noChangeAspect="1"/>
          </p:cNvSpPr>
          <p:nvPr/>
        </p:nvSpPr>
        <p:spPr>
          <a:xfrm>
            <a:off x="5253004" y="2558312"/>
            <a:ext cx="2325065" cy="2325612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B4E749-DBD1-4C9B-9C42-08094468F3E2}"/>
              </a:ext>
            </a:extLst>
          </p:cNvPr>
          <p:cNvSpPr/>
          <p:nvPr/>
        </p:nvSpPr>
        <p:spPr>
          <a:xfrm>
            <a:off x="5435818" y="2943982"/>
            <a:ext cx="195943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格外具有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獨特的優雅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和音樂性</a:t>
            </a:r>
            <a:r>
              <a:rPr lang="en-US" altLang="zh-TW" sz="1800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endParaRPr lang="en-US" altLang="zh-TW" sz="1800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38ED59-4A34-4E19-9ED7-E4B6083D28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923" y="6017430"/>
            <a:ext cx="283997" cy="283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39FB9-B706-4A27-9851-8449406BC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104" y="5778684"/>
            <a:ext cx="74377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137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Unicode MS</vt:lpstr>
      <vt:lpstr>DFKai-SB</vt:lpstr>
      <vt:lpstr>Myriad Pro</vt:lpstr>
      <vt:lpstr>新細明體</vt:lpstr>
      <vt:lpstr>Arial</vt:lpstr>
      <vt:lpstr>Calibri</vt:lpstr>
      <vt:lpstr>Calibri Light</vt:lpstr>
      <vt:lpstr>Felix Titling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110</cp:revision>
  <cp:lastPrinted>2015-08-20T06:42:34Z</cp:lastPrinted>
  <dcterms:created xsi:type="dcterms:W3CDTF">2015-08-14T04:49:53Z</dcterms:created>
  <dcterms:modified xsi:type="dcterms:W3CDTF">2019-05-01T00:21:19Z</dcterms:modified>
</cp:coreProperties>
</file>