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0058400" cy="7772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6438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12875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69311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25749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82187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938623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4595060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5251498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131" d="100"/>
          <a:sy n="131" d="100"/>
        </p:scale>
        <p:origin x="162" y="-54"/>
      </p:cViewPr>
      <p:guideLst>
        <p:guide orient="horz" pos="2448"/>
        <p:guide pos="3168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2100" y="1200150"/>
            <a:ext cx="4191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1pPr>
    <a:lvl2pPr marL="65643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2pPr>
    <a:lvl3pPr marL="1312875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3pPr>
    <a:lvl4pPr marL="1969311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4pPr>
    <a:lvl5pPr marL="2625749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5pPr>
    <a:lvl6pPr marL="3282187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6pPr>
    <a:lvl7pPr marL="3938623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7pPr>
    <a:lvl8pPr marL="459506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8pPr>
    <a:lvl9pPr marL="525149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2100" y="1200150"/>
            <a:ext cx="41910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629" y="2194985"/>
            <a:ext cx="7543800" cy="15145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262" y="4003964"/>
            <a:ext cx="6212541" cy="1805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5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25815" y="377827"/>
            <a:ext cx="1497667" cy="8037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815" y="377827"/>
            <a:ext cx="4345082" cy="8037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69" y="4540443"/>
            <a:ext cx="7543800" cy="1403350"/>
          </a:xfrm>
        </p:spPr>
        <p:txBody>
          <a:bodyPr anchor="t"/>
          <a:lstStyle>
            <a:lvl1pPr algn="l">
              <a:defRPr sz="25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69" y="2994796"/>
            <a:ext cx="7543800" cy="1545647"/>
          </a:xfrm>
        </p:spPr>
        <p:txBody>
          <a:bodyPr anchor="b"/>
          <a:lstStyle>
            <a:lvl1pPr marL="0" indent="0">
              <a:buNone/>
              <a:defRPr sz="1256">
                <a:solidFill>
                  <a:schemeClr val="tx1">
                    <a:tint val="75000"/>
                  </a:schemeClr>
                </a:solidFill>
              </a:defRPr>
            </a:lvl1pPr>
            <a:lvl2pPr marL="287130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2pPr>
            <a:lvl3pPr marL="574259" indent="0">
              <a:buNone/>
              <a:defRPr sz="1005">
                <a:solidFill>
                  <a:schemeClr val="tx1">
                    <a:tint val="75000"/>
                  </a:schemeClr>
                </a:solidFill>
              </a:defRPr>
            </a:lvl3pPr>
            <a:lvl4pPr marL="861389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148518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435647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722777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2009906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297035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815" y="2198256"/>
            <a:ext cx="2921374" cy="6216940"/>
          </a:xfrm>
        </p:spPr>
        <p:txBody>
          <a:bodyPr/>
          <a:lstStyle>
            <a:lvl1pPr>
              <a:defRPr sz="1759"/>
            </a:lvl1pPr>
            <a:lvl2pPr>
              <a:defRPr sz="1508"/>
            </a:lvl2pPr>
            <a:lvl3pPr>
              <a:defRPr sz="1256"/>
            </a:lvl3pPr>
            <a:lvl4pPr>
              <a:defRPr sz="1131"/>
            </a:lvl4pPr>
            <a:lvl5pPr>
              <a:defRPr sz="1131"/>
            </a:lvl5pPr>
            <a:lvl6pPr>
              <a:defRPr sz="1131"/>
            </a:lvl6pPr>
            <a:lvl7pPr>
              <a:defRPr sz="1131"/>
            </a:lvl7pPr>
            <a:lvl8pPr>
              <a:defRPr sz="1131"/>
            </a:lvl8pPr>
            <a:lvl9pPr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2106" y="2198256"/>
            <a:ext cx="2921374" cy="6216940"/>
          </a:xfrm>
        </p:spPr>
        <p:txBody>
          <a:bodyPr/>
          <a:lstStyle>
            <a:lvl1pPr>
              <a:defRPr sz="1759"/>
            </a:lvl1pPr>
            <a:lvl2pPr>
              <a:defRPr sz="1508"/>
            </a:lvl2pPr>
            <a:lvl3pPr>
              <a:defRPr sz="1256"/>
            </a:lvl3pPr>
            <a:lvl4pPr>
              <a:defRPr sz="1131"/>
            </a:lvl4pPr>
            <a:lvl5pPr>
              <a:defRPr sz="1131"/>
            </a:lvl5pPr>
            <a:lvl6pPr>
              <a:defRPr sz="1131"/>
            </a:lvl6pPr>
            <a:lvl7pPr>
              <a:defRPr sz="1131"/>
            </a:lvl7pPr>
            <a:lvl8pPr>
              <a:defRPr sz="1131"/>
            </a:lvl8pPr>
            <a:lvl9pPr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4" y="282961"/>
            <a:ext cx="7987553" cy="1177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755" y="1581633"/>
            <a:ext cx="3921359" cy="659149"/>
          </a:xfrm>
        </p:spPr>
        <p:txBody>
          <a:bodyPr anchor="b"/>
          <a:lstStyle>
            <a:lvl1pPr marL="0" indent="0">
              <a:buNone/>
              <a:defRPr sz="1508" b="1"/>
            </a:lvl1pPr>
            <a:lvl2pPr marL="287130" indent="0">
              <a:buNone/>
              <a:defRPr sz="1256" b="1"/>
            </a:lvl2pPr>
            <a:lvl3pPr marL="574259" indent="0">
              <a:buNone/>
              <a:defRPr sz="1131" b="1"/>
            </a:lvl3pPr>
            <a:lvl4pPr marL="861389" indent="0">
              <a:buNone/>
              <a:defRPr sz="1005" b="1"/>
            </a:lvl4pPr>
            <a:lvl5pPr marL="1148518" indent="0">
              <a:buNone/>
              <a:defRPr sz="1005" b="1"/>
            </a:lvl5pPr>
            <a:lvl6pPr marL="1435647" indent="0">
              <a:buNone/>
              <a:defRPr sz="1005" b="1"/>
            </a:lvl6pPr>
            <a:lvl7pPr marL="1722777" indent="0">
              <a:buNone/>
              <a:defRPr sz="1005" b="1"/>
            </a:lvl7pPr>
            <a:lvl8pPr marL="2009906" indent="0">
              <a:buNone/>
              <a:defRPr sz="1005" b="1"/>
            </a:lvl8pPr>
            <a:lvl9pPr marL="2297035" indent="0">
              <a:buNone/>
              <a:defRPr sz="10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55" y="2240780"/>
            <a:ext cx="3921359" cy="4071024"/>
          </a:xfrm>
        </p:spPr>
        <p:txBody>
          <a:bodyPr/>
          <a:lstStyle>
            <a:lvl1pPr>
              <a:defRPr sz="1508"/>
            </a:lvl1pPr>
            <a:lvl2pPr>
              <a:defRPr sz="1256"/>
            </a:lvl2pPr>
            <a:lvl3pPr>
              <a:defRPr sz="1131"/>
            </a:lvl3pPr>
            <a:lvl4pPr>
              <a:defRPr sz="1005"/>
            </a:lvl4pPr>
            <a:lvl5pPr>
              <a:defRPr sz="1005"/>
            </a:lvl5pPr>
            <a:lvl6pPr>
              <a:defRPr sz="1005"/>
            </a:lvl6pPr>
            <a:lvl7pPr>
              <a:defRPr sz="1005"/>
            </a:lvl7pPr>
            <a:lvl8pPr>
              <a:defRPr sz="1005"/>
            </a:lvl8pPr>
            <a:lvl9pPr>
              <a:defRPr sz="10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8408" y="1581633"/>
            <a:ext cx="3922899" cy="659149"/>
          </a:xfrm>
        </p:spPr>
        <p:txBody>
          <a:bodyPr anchor="b"/>
          <a:lstStyle>
            <a:lvl1pPr marL="0" indent="0">
              <a:buNone/>
              <a:defRPr sz="1508" b="1"/>
            </a:lvl1pPr>
            <a:lvl2pPr marL="287130" indent="0">
              <a:buNone/>
              <a:defRPr sz="1256" b="1"/>
            </a:lvl2pPr>
            <a:lvl3pPr marL="574259" indent="0">
              <a:buNone/>
              <a:defRPr sz="1131" b="1"/>
            </a:lvl3pPr>
            <a:lvl4pPr marL="861389" indent="0">
              <a:buNone/>
              <a:defRPr sz="1005" b="1"/>
            </a:lvl4pPr>
            <a:lvl5pPr marL="1148518" indent="0">
              <a:buNone/>
              <a:defRPr sz="1005" b="1"/>
            </a:lvl5pPr>
            <a:lvl6pPr marL="1435647" indent="0">
              <a:buNone/>
              <a:defRPr sz="1005" b="1"/>
            </a:lvl6pPr>
            <a:lvl7pPr marL="1722777" indent="0">
              <a:buNone/>
              <a:defRPr sz="1005" b="1"/>
            </a:lvl7pPr>
            <a:lvl8pPr marL="2009906" indent="0">
              <a:buNone/>
              <a:defRPr sz="1005" b="1"/>
            </a:lvl8pPr>
            <a:lvl9pPr marL="2297035" indent="0">
              <a:buNone/>
              <a:defRPr sz="10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8408" y="2240780"/>
            <a:ext cx="3922899" cy="4071024"/>
          </a:xfrm>
        </p:spPr>
        <p:txBody>
          <a:bodyPr/>
          <a:lstStyle>
            <a:lvl1pPr>
              <a:defRPr sz="1508"/>
            </a:lvl1pPr>
            <a:lvl2pPr>
              <a:defRPr sz="1256"/>
            </a:lvl2pPr>
            <a:lvl3pPr>
              <a:defRPr sz="1131"/>
            </a:lvl3pPr>
            <a:lvl4pPr>
              <a:defRPr sz="1005"/>
            </a:lvl4pPr>
            <a:lvl5pPr>
              <a:defRPr sz="1005"/>
            </a:lvl5pPr>
            <a:lvl6pPr>
              <a:defRPr sz="1005"/>
            </a:lvl6pPr>
            <a:lvl7pPr>
              <a:defRPr sz="1005"/>
            </a:lvl7pPr>
            <a:lvl8pPr>
              <a:defRPr sz="1005"/>
            </a:lvl8pPr>
            <a:lvl9pPr>
              <a:defRPr sz="10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281326"/>
            <a:ext cx="2919834" cy="1197264"/>
          </a:xfrm>
        </p:spPr>
        <p:txBody>
          <a:bodyPr anchor="b"/>
          <a:lstStyle>
            <a:lvl1pPr algn="l">
              <a:defRPr sz="12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905" y="281326"/>
            <a:ext cx="4961405" cy="6030481"/>
          </a:xfrm>
        </p:spPr>
        <p:txBody>
          <a:bodyPr/>
          <a:lstStyle>
            <a:lvl1pPr>
              <a:defRPr sz="2010"/>
            </a:lvl1pPr>
            <a:lvl2pPr>
              <a:defRPr sz="1759"/>
            </a:lvl2pPr>
            <a:lvl3pPr>
              <a:defRPr sz="1508"/>
            </a:lvl3pPr>
            <a:lvl4pPr>
              <a:defRPr sz="1256"/>
            </a:lvl4pPr>
            <a:lvl5pPr>
              <a:defRPr sz="1256"/>
            </a:lvl5pPr>
            <a:lvl6pPr>
              <a:defRPr sz="1256"/>
            </a:lvl6pPr>
            <a:lvl7pPr>
              <a:defRPr sz="1256"/>
            </a:lvl7pPr>
            <a:lvl8pPr>
              <a:defRPr sz="1256"/>
            </a:lvl8pPr>
            <a:lvl9pPr>
              <a:defRPr sz="12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753" y="1478590"/>
            <a:ext cx="2919834" cy="4833217"/>
          </a:xfrm>
        </p:spPr>
        <p:txBody>
          <a:bodyPr/>
          <a:lstStyle>
            <a:lvl1pPr marL="0" indent="0">
              <a:buNone/>
              <a:defRPr sz="880"/>
            </a:lvl1pPr>
            <a:lvl2pPr marL="287130" indent="0">
              <a:buNone/>
              <a:defRPr sz="754"/>
            </a:lvl2pPr>
            <a:lvl3pPr marL="574259" indent="0">
              <a:buNone/>
              <a:defRPr sz="628"/>
            </a:lvl3pPr>
            <a:lvl4pPr marL="861389" indent="0">
              <a:buNone/>
              <a:defRPr sz="566"/>
            </a:lvl4pPr>
            <a:lvl5pPr marL="1148518" indent="0">
              <a:buNone/>
              <a:defRPr sz="566"/>
            </a:lvl5pPr>
            <a:lvl6pPr marL="1435647" indent="0">
              <a:buNone/>
              <a:defRPr sz="566"/>
            </a:lvl6pPr>
            <a:lvl7pPr marL="1722777" indent="0">
              <a:buNone/>
              <a:defRPr sz="566"/>
            </a:lvl7pPr>
            <a:lvl8pPr marL="2009906" indent="0">
              <a:buNone/>
              <a:defRPr sz="566"/>
            </a:lvl8pPr>
            <a:lvl9pPr marL="2297035" indent="0">
              <a:buNone/>
              <a:defRPr sz="5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576" y="4946073"/>
            <a:ext cx="5325035" cy="583912"/>
          </a:xfrm>
        </p:spPr>
        <p:txBody>
          <a:bodyPr anchor="b"/>
          <a:lstStyle>
            <a:lvl1pPr algn="l">
              <a:defRPr sz="12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9576" y="631344"/>
            <a:ext cx="5325035" cy="4239491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010"/>
            </a:lvl1pPr>
            <a:lvl2pPr marL="287130" indent="0">
              <a:buNone/>
              <a:defRPr sz="1759"/>
            </a:lvl2pPr>
            <a:lvl3pPr marL="574259" indent="0">
              <a:buNone/>
              <a:defRPr sz="1508"/>
            </a:lvl3pPr>
            <a:lvl4pPr marL="861389" indent="0">
              <a:buNone/>
              <a:defRPr sz="1256"/>
            </a:lvl4pPr>
            <a:lvl5pPr marL="1148518" indent="0">
              <a:buNone/>
              <a:defRPr sz="1256"/>
            </a:lvl5pPr>
            <a:lvl6pPr marL="1435647" indent="0">
              <a:buNone/>
              <a:defRPr sz="1256"/>
            </a:lvl6pPr>
            <a:lvl7pPr marL="1722777" indent="0">
              <a:buNone/>
              <a:defRPr sz="1256"/>
            </a:lvl7pPr>
            <a:lvl8pPr marL="2009906" indent="0">
              <a:buNone/>
              <a:defRPr sz="1256"/>
            </a:lvl8pPr>
            <a:lvl9pPr marL="2297035" indent="0">
              <a:buNone/>
              <a:defRPr sz="125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9576" y="5529987"/>
            <a:ext cx="5325035" cy="829252"/>
          </a:xfrm>
        </p:spPr>
        <p:txBody>
          <a:bodyPr/>
          <a:lstStyle>
            <a:lvl1pPr marL="0" indent="0">
              <a:buNone/>
              <a:defRPr sz="880"/>
            </a:lvl1pPr>
            <a:lvl2pPr marL="287130" indent="0">
              <a:buNone/>
              <a:defRPr sz="754"/>
            </a:lvl2pPr>
            <a:lvl3pPr marL="574259" indent="0">
              <a:buNone/>
              <a:defRPr sz="628"/>
            </a:lvl3pPr>
            <a:lvl4pPr marL="861389" indent="0">
              <a:buNone/>
              <a:defRPr sz="566"/>
            </a:lvl4pPr>
            <a:lvl5pPr marL="1148518" indent="0">
              <a:buNone/>
              <a:defRPr sz="566"/>
            </a:lvl5pPr>
            <a:lvl6pPr marL="1435647" indent="0">
              <a:buNone/>
              <a:defRPr sz="566"/>
            </a:lvl6pPr>
            <a:lvl7pPr marL="1722777" indent="0">
              <a:buNone/>
              <a:defRPr sz="566"/>
            </a:lvl7pPr>
            <a:lvl8pPr marL="2009906" indent="0">
              <a:buNone/>
              <a:defRPr sz="566"/>
            </a:lvl8pPr>
            <a:lvl9pPr marL="2297035" indent="0">
              <a:buNone/>
              <a:defRPr sz="5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332" y="311583"/>
            <a:ext cx="90517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332" y="1813071"/>
            <a:ext cx="9051738" cy="513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3332" y="7204437"/>
            <a:ext cx="2346138" cy="4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816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37032" y="7204437"/>
            <a:ext cx="3184338" cy="4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816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08932" y="7204437"/>
            <a:ext cx="2346138" cy="4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816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59" rtl="0" eaLnBrk="0" fontAlgn="base" hangingPunct="0">
        <a:spcBef>
          <a:spcPct val="0"/>
        </a:spcBef>
        <a:spcAft>
          <a:spcPct val="0"/>
        </a:spcAft>
        <a:defRPr sz="307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40059" rtl="0" eaLnBrk="0" fontAlgn="base" hangingPunct="0">
        <a:spcBef>
          <a:spcPct val="0"/>
        </a:spcBef>
        <a:spcAft>
          <a:spcPct val="0"/>
        </a:spcAft>
        <a:defRPr sz="3078">
          <a:solidFill>
            <a:schemeClr val="tx1"/>
          </a:solidFill>
          <a:latin typeface="Calibri" pitchFamily="34" charset="0"/>
        </a:defRPr>
      </a:lvl2pPr>
      <a:lvl3pPr algn="ctr" defTabSz="640059" rtl="0" eaLnBrk="0" fontAlgn="base" hangingPunct="0">
        <a:spcBef>
          <a:spcPct val="0"/>
        </a:spcBef>
        <a:spcAft>
          <a:spcPct val="0"/>
        </a:spcAft>
        <a:defRPr sz="3078">
          <a:solidFill>
            <a:schemeClr val="tx1"/>
          </a:solidFill>
          <a:latin typeface="Calibri" pitchFamily="34" charset="0"/>
        </a:defRPr>
      </a:lvl3pPr>
      <a:lvl4pPr algn="ctr" defTabSz="640059" rtl="0" eaLnBrk="0" fontAlgn="base" hangingPunct="0">
        <a:spcBef>
          <a:spcPct val="0"/>
        </a:spcBef>
        <a:spcAft>
          <a:spcPct val="0"/>
        </a:spcAft>
        <a:defRPr sz="3078">
          <a:solidFill>
            <a:schemeClr val="tx1"/>
          </a:solidFill>
          <a:latin typeface="Calibri" pitchFamily="34" charset="0"/>
        </a:defRPr>
      </a:lvl4pPr>
      <a:lvl5pPr algn="ctr" defTabSz="640059" rtl="0" eaLnBrk="0" fontAlgn="base" hangingPunct="0">
        <a:spcBef>
          <a:spcPct val="0"/>
        </a:spcBef>
        <a:spcAft>
          <a:spcPct val="0"/>
        </a:spcAft>
        <a:defRPr sz="3078">
          <a:solidFill>
            <a:schemeClr val="tx1"/>
          </a:solidFill>
          <a:latin typeface="Calibri" pitchFamily="34" charset="0"/>
        </a:defRPr>
      </a:lvl5pPr>
      <a:lvl6pPr marL="287130" algn="ctr" rtl="0" fontAlgn="base">
        <a:spcBef>
          <a:spcPct val="0"/>
        </a:spcBef>
        <a:spcAft>
          <a:spcPct val="0"/>
        </a:spcAft>
        <a:defRPr sz="2763">
          <a:solidFill>
            <a:schemeClr val="tx1"/>
          </a:solidFill>
          <a:latin typeface="Calibri" pitchFamily="34" charset="0"/>
        </a:defRPr>
      </a:lvl6pPr>
      <a:lvl7pPr marL="574259" algn="ctr" rtl="0" fontAlgn="base">
        <a:spcBef>
          <a:spcPct val="0"/>
        </a:spcBef>
        <a:spcAft>
          <a:spcPct val="0"/>
        </a:spcAft>
        <a:defRPr sz="2763">
          <a:solidFill>
            <a:schemeClr val="tx1"/>
          </a:solidFill>
          <a:latin typeface="Calibri" pitchFamily="34" charset="0"/>
        </a:defRPr>
      </a:lvl7pPr>
      <a:lvl8pPr marL="861389" algn="ctr" rtl="0" fontAlgn="base">
        <a:spcBef>
          <a:spcPct val="0"/>
        </a:spcBef>
        <a:spcAft>
          <a:spcPct val="0"/>
        </a:spcAft>
        <a:defRPr sz="2763">
          <a:solidFill>
            <a:schemeClr val="tx1"/>
          </a:solidFill>
          <a:latin typeface="Calibri" pitchFamily="34" charset="0"/>
        </a:defRPr>
      </a:lvl8pPr>
      <a:lvl9pPr marL="1148518" algn="ctr" rtl="0" fontAlgn="base">
        <a:spcBef>
          <a:spcPct val="0"/>
        </a:spcBef>
        <a:spcAft>
          <a:spcPct val="0"/>
        </a:spcAft>
        <a:defRPr sz="2763">
          <a:solidFill>
            <a:schemeClr val="tx1"/>
          </a:solidFill>
          <a:latin typeface="Calibri" pitchFamily="34" charset="0"/>
        </a:defRPr>
      </a:lvl9pPr>
    </p:titleStyle>
    <p:bodyStyle>
      <a:lvl1pPr marL="240272" indent="-240272" algn="l" defTabSz="64005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61" kern="1200">
          <a:solidFill>
            <a:schemeClr val="tx1"/>
          </a:solidFill>
          <a:latin typeface="+mn-lt"/>
          <a:ea typeface="+mn-ea"/>
          <a:cs typeface="+mn-cs"/>
        </a:defRPr>
      </a:lvl1pPr>
      <a:lvl2pPr marL="519426" indent="-199396" algn="l" defTabSz="64005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47" kern="1200">
          <a:solidFill>
            <a:schemeClr val="tx1"/>
          </a:solidFill>
          <a:latin typeface="+mn-lt"/>
          <a:ea typeface="+mn-ea"/>
          <a:cs typeface="+mn-cs"/>
        </a:defRPr>
      </a:lvl2pPr>
      <a:lvl3pPr marL="799576" indent="-159516" algn="l" defTabSz="64005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3pPr>
      <a:lvl4pPr marL="1119606" indent="-159516" algn="l" defTabSz="64005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39635" indent="-159516" algn="l" defTabSz="64005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579212" indent="-143565" algn="l" defTabSz="574259" rtl="0" eaLnBrk="1" latinLnBrk="0" hangingPunct="1">
        <a:spcBef>
          <a:spcPct val="20000"/>
        </a:spcBef>
        <a:buFont typeface="Arial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6pPr>
      <a:lvl7pPr marL="1866341" indent="-143565" algn="l" defTabSz="574259" rtl="0" eaLnBrk="1" latinLnBrk="0" hangingPunct="1">
        <a:spcBef>
          <a:spcPct val="20000"/>
        </a:spcBef>
        <a:buFont typeface="Arial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7pPr>
      <a:lvl8pPr marL="2153471" indent="-143565" algn="l" defTabSz="574259" rtl="0" eaLnBrk="1" latinLnBrk="0" hangingPunct="1">
        <a:spcBef>
          <a:spcPct val="20000"/>
        </a:spcBef>
        <a:buFont typeface="Arial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8pPr>
      <a:lvl9pPr marL="2440600" indent="-143565" algn="l" defTabSz="574259" rtl="0" eaLnBrk="1" latinLnBrk="0" hangingPunct="1">
        <a:spcBef>
          <a:spcPct val="20000"/>
        </a:spcBef>
        <a:buFont typeface="Arial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1pPr>
      <a:lvl2pPr marL="287130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2pPr>
      <a:lvl3pPr marL="574259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3pPr>
      <a:lvl4pPr marL="861389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4pPr>
      <a:lvl5pPr marL="1148518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5pPr>
      <a:lvl6pPr marL="1435647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6pPr>
      <a:lvl7pPr marL="1722777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7pPr>
      <a:lvl8pPr marL="2009906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8pPr>
      <a:lvl9pPr marL="2297035" algn="l" defTabSz="574259" rtl="0" eaLnBrk="1" latinLnBrk="0" hangingPunct="1">
        <a:defRPr sz="1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>
            <a:extLst>
              <a:ext uri="{FF2B5EF4-FFF2-40B4-BE49-F238E27FC236}">
                <a16:creationId xmlns:a16="http://schemas.microsoft.com/office/drawing/2014/main" id="{BF86ADEC-4A4E-4C2E-B1E0-759894551006}"/>
              </a:ext>
            </a:extLst>
          </p:cNvPr>
          <p:cNvSpPr>
            <a:spLocks noChangeAspect="1"/>
          </p:cNvSpPr>
          <p:nvPr/>
        </p:nvSpPr>
        <p:spPr>
          <a:xfrm>
            <a:off x="5163884" y="193278"/>
            <a:ext cx="2099078" cy="20995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0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8647D2A-6A4D-4A07-922F-DC48D3D50804}"/>
              </a:ext>
            </a:extLst>
          </p:cNvPr>
          <p:cNvSpPr>
            <a:spLocks noChangeAspect="1"/>
          </p:cNvSpPr>
          <p:nvPr/>
        </p:nvSpPr>
        <p:spPr>
          <a:xfrm>
            <a:off x="161117" y="240369"/>
            <a:ext cx="2099078" cy="20995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63BF664-11F6-4A48-9C01-EF2F5573C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9" y="1859553"/>
            <a:ext cx="3601641" cy="36016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F83114-8CD7-4BFA-B3DC-2EE0399FA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3358" y="6381723"/>
            <a:ext cx="87365" cy="8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0" y="2076087"/>
            <a:ext cx="2108283" cy="34150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809871" y="5349043"/>
            <a:ext cx="232230" cy="23223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766450" y="1184111"/>
            <a:ext cx="909950" cy="275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zh-TW" altLang="en-US" sz="24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五月</a:t>
            </a:r>
            <a:endParaRPr lang="en-US" sz="24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902650" y="1570935"/>
            <a:ext cx="62865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1207739" y="6565510"/>
            <a:ext cx="3008540" cy="10833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99486">
              <a:defRPr/>
            </a:pPr>
            <a:r>
              <a:rPr lang="zh-TW" altLang="en-US" sz="121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羅省華人播道會</a:t>
            </a:r>
            <a:endParaRPr lang="en-US" altLang="zh-TW" sz="121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199486">
              <a:defRPr/>
            </a:pPr>
            <a:r>
              <a:rPr lang="en-US" altLang="zh-TW" sz="121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Evangelical Free Church</a:t>
            </a:r>
            <a:endParaRPr lang="zh-TW" altLang="en-US" sz="1210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99486">
              <a:defRPr/>
            </a:pPr>
            <a:r>
              <a:rPr lang="en-US" sz="1210" u="none" dirty="0">
                <a:latin typeface="Myriad Pro" panose="020B0503030403020204" pitchFamily="34" charset="0"/>
                <a:cs typeface="Arial" panose="020B0604020202020204" pitchFamily="34" charset="0"/>
              </a:rPr>
              <a:t>1111 S. Atlantic Blvd Monterey Park</a:t>
            </a:r>
          </a:p>
          <a:p>
            <a:pPr algn="ctr" defTabSz="199486">
              <a:defRPr/>
            </a:pPr>
            <a:r>
              <a:rPr lang="en-US" sz="99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cefcla.org   (626)570-8971</a:t>
            </a:r>
          </a:p>
          <a:p>
            <a:pPr algn="ctr" defTabSz="199486">
              <a:defRPr/>
            </a:pPr>
            <a:r>
              <a:rPr lang="en-US" sz="1210" u="none" dirty="0" err="1">
                <a:latin typeface="DFKai-SB" panose="03000509000000000000" pitchFamily="65" charset="-120"/>
                <a:ea typeface="DFKai-SB" panose="03000509000000000000" pitchFamily="65" charset="-120"/>
              </a:rPr>
              <a:t>免費入場</a:t>
            </a:r>
            <a:r>
              <a:rPr lang="zh-TW" altLang="en-US" sz="121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   兒童照顧</a:t>
            </a:r>
            <a:endParaRPr lang="en-US" sz="121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199486">
              <a:defRPr/>
            </a:pPr>
            <a:endParaRPr lang="en-US" sz="121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870694" y="1632927"/>
            <a:ext cx="69089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2400" b="1" u="none" dirty="0">
                <a:latin typeface="Myriad Pro" panose="020B0503030403020204" pitchFamily="34" charset="0"/>
              </a:rPr>
              <a:t>7:00</a:t>
            </a:r>
            <a:r>
              <a:rPr lang="en-US" altLang="zh-TW" sz="1000" b="1" u="none" dirty="0">
                <a:latin typeface="Myriad Pro" panose="020B0503030403020204" pitchFamily="34" charset="0"/>
              </a:rPr>
              <a:t>P</a:t>
            </a:r>
            <a:endParaRPr lang="en-US" sz="2400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855536" y="639564"/>
            <a:ext cx="673261" cy="5899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565" b="1" u="none" dirty="0">
                <a:latin typeface="Myriad Pro" panose="020B0503030403020204" pitchFamily="34" charset="0"/>
              </a:rPr>
              <a:t>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929629" y="322480"/>
            <a:ext cx="61555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en-US" sz="24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周五</a:t>
            </a:r>
            <a:endParaRPr lang="en-US" sz="240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5" y="6550211"/>
            <a:ext cx="1216535" cy="12324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>
            <a:spLocks noChangeAspect="1"/>
          </p:cNvSpPr>
          <p:nvPr/>
        </p:nvSpPr>
        <p:spPr>
          <a:xfrm>
            <a:off x="2157925" y="5219700"/>
            <a:ext cx="1121892" cy="182880"/>
          </a:xfrm>
          <a:prstGeom prst="rect">
            <a:avLst/>
          </a:prstGeom>
          <a:noFill/>
        </p:spPr>
        <p:txBody>
          <a:bodyPr spcFirstLastPara="1" wrap="none" lIns="25146" tIns="12573" rIns="25146" bIns="12573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1210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1210" dirty="0">
              <a:ln w="0"/>
            </a:endParaRPr>
          </a:p>
        </p:txBody>
      </p:sp>
      <p:grpSp>
        <p:nvGrpSpPr>
          <p:cNvPr id="27" name="Group 1">
            <a:extLst>
              <a:ext uri="{FF2B5EF4-FFF2-40B4-BE49-F238E27FC236}">
                <a16:creationId xmlns:a16="http://schemas.microsoft.com/office/drawing/2014/main" id="{C21BBD06-2CE9-4A5A-8CF1-7C151D1A1C8C}"/>
              </a:ext>
            </a:extLst>
          </p:cNvPr>
          <p:cNvGrpSpPr>
            <a:grpSpLocks/>
          </p:cNvGrpSpPr>
          <p:nvPr/>
        </p:nvGrpSpPr>
        <p:grpSpPr bwMode="auto">
          <a:xfrm>
            <a:off x="431749" y="4021642"/>
            <a:ext cx="1269468" cy="1094850"/>
            <a:chOff x="617040" y="763928"/>
            <a:chExt cx="8102719" cy="6073113"/>
          </a:xfrm>
        </p:grpSpPr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034912D6-AABA-4FF9-B118-31F9AA381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">
              <a:extLst>
                <a:ext uri="{FF2B5EF4-FFF2-40B4-BE49-F238E27FC236}">
                  <a16:creationId xmlns:a16="http://schemas.microsoft.com/office/drawing/2014/main" id="{1095ADE9-6B91-413E-B4A4-DC3BB816F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18AE8681-B3A3-41CD-8FC5-CE5DA46B9FC4}"/>
              </a:ext>
            </a:extLst>
          </p:cNvPr>
          <p:cNvSpPr>
            <a:spLocks noChangeAspect="1"/>
          </p:cNvSpPr>
          <p:nvPr/>
        </p:nvSpPr>
        <p:spPr>
          <a:xfrm>
            <a:off x="3734335" y="2059548"/>
            <a:ext cx="1216535" cy="12168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35159AE-E0C3-4930-9B89-6D5A07E6FE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18295"/>
            <a:ext cx="158105" cy="1581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1B85FC-3C97-4B22-9465-ACCFFE50BE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43" y="4781631"/>
            <a:ext cx="270914" cy="2709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98C6631-6E54-4894-B64C-09E4BE5AA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40" y="1852197"/>
            <a:ext cx="3601641" cy="36016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0886B0-A4D0-4395-B92A-A8CB481FE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9589" y="6374367"/>
            <a:ext cx="87365" cy="8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4358096-4326-4F0D-8C6B-F0BD43C8C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21" y="2068731"/>
            <a:ext cx="2108283" cy="3415070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25F79700-6070-4E15-9B67-B85AF4D6D710}"/>
              </a:ext>
            </a:extLst>
          </p:cNvPr>
          <p:cNvSpPr>
            <a:spLocks noChangeAspect="1"/>
          </p:cNvSpPr>
          <p:nvPr/>
        </p:nvSpPr>
        <p:spPr>
          <a:xfrm>
            <a:off x="5696102" y="5341687"/>
            <a:ext cx="232230" cy="23223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A1E7BE-F905-4A7E-9453-E81839EA7FE5}"/>
              </a:ext>
            </a:extLst>
          </p:cNvPr>
          <p:cNvSpPr/>
          <p:nvPr/>
        </p:nvSpPr>
        <p:spPr>
          <a:xfrm>
            <a:off x="6093970" y="6558154"/>
            <a:ext cx="3008540" cy="897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99486">
              <a:defRPr/>
            </a:pPr>
            <a:r>
              <a:rPr lang="zh-TW" altLang="en-US" sz="121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羅省華人播道會</a:t>
            </a:r>
            <a:endParaRPr lang="en-US" altLang="zh-TW" sz="121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199486">
              <a:defRPr/>
            </a:pPr>
            <a:r>
              <a:rPr lang="en-US" altLang="zh-TW" sz="121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Evangelical Free Church</a:t>
            </a:r>
            <a:endParaRPr lang="zh-TW" altLang="en-US" sz="1210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99486">
              <a:defRPr/>
            </a:pPr>
            <a:r>
              <a:rPr lang="en-US" sz="1210" u="none" dirty="0">
                <a:latin typeface="Myriad Pro" panose="020B0503030403020204" pitchFamily="34" charset="0"/>
                <a:cs typeface="Arial" panose="020B0604020202020204" pitchFamily="34" charset="0"/>
              </a:rPr>
              <a:t>1111 S. Atlantic Blvd Monterey Park</a:t>
            </a:r>
          </a:p>
          <a:p>
            <a:pPr algn="ctr" defTabSz="199486">
              <a:defRPr/>
            </a:pPr>
            <a:r>
              <a:rPr lang="en-US" sz="99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cefcla.org   (626)570-8971</a:t>
            </a:r>
          </a:p>
          <a:p>
            <a:pPr algn="ctr" defTabSz="199486">
              <a:defRPr/>
            </a:pPr>
            <a:r>
              <a:rPr lang="en-US" sz="1210" u="none" dirty="0" err="1">
                <a:latin typeface="DFKai-SB" panose="03000509000000000000" pitchFamily="65" charset="-120"/>
                <a:ea typeface="DFKai-SB" panose="03000509000000000000" pitchFamily="65" charset="-120"/>
              </a:rPr>
              <a:t>免費入場</a:t>
            </a:r>
            <a:r>
              <a:rPr lang="zh-TW" altLang="en-US" sz="121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  兒童照顧</a:t>
            </a:r>
            <a:endParaRPr lang="en-US" sz="121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EF79947-596F-4C4D-BA35-29E26B5004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65" y="6550211"/>
            <a:ext cx="1216535" cy="123241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A833852-DC0E-40AE-9D16-6E96DD254D9E}"/>
              </a:ext>
            </a:extLst>
          </p:cNvPr>
          <p:cNvSpPr>
            <a:spLocks noChangeAspect="1"/>
          </p:cNvSpPr>
          <p:nvPr/>
        </p:nvSpPr>
        <p:spPr>
          <a:xfrm>
            <a:off x="7072731" y="5231394"/>
            <a:ext cx="1121892" cy="182880"/>
          </a:xfrm>
          <a:prstGeom prst="rect">
            <a:avLst/>
          </a:prstGeom>
          <a:noFill/>
        </p:spPr>
        <p:txBody>
          <a:bodyPr spcFirstLastPara="1" wrap="none" lIns="25146" tIns="12573" rIns="25146" bIns="12573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1210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1210" dirty="0">
              <a:ln w="0"/>
            </a:endParaRPr>
          </a:p>
        </p:txBody>
      </p:sp>
      <p:grpSp>
        <p:nvGrpSpPr>
          <p:cNvPr id="58" name="Group 1">
            <a:extLst>
              <a:ext uri="{FF2B5EF4-FFF2-40B4-BE49-F238E27FC236}">
                <a16:creationId xmlns:a16="http://schemas.microsoft.com/office/drawing/2014/main" id="{D1F1B1BA-918C-4FC6-BA61-772306AC1A89}"/>
              </a:ext>
            </a:extLst>
          </p:cNvPr>
          <p:cNvGrpSpPr>
            <a:grpSpLocks/>
          </p:cNvGrpSpPr>
          <p:nvPr/>
        </p:nvGrpSpPr>
        <p:grpSpPr bwMode="auto">
          <a:xfrm>
            <a:off x="5317980" y="4014286"/>
            <a:ext cx="1269468" cy="1094850"/>
            <a:chOff x="617040" y="763928"/>
            <a:chExt cx="8102719" cy="6073113"/>
          </a:xfrm>
        </p:grpSpPr>
        <p:pic>
          <p:nvPicPr>
            <p:cNvPr id="59" name="Picture 1">
              <a:extLst>
                <a:ext uri="{FF2B5EF4-FFF2-40B4-BE49-F238E27FC236}">
                  <a16:creationId xmlns:a16="http://schemas.microsoft.com/office/drawing/2014/main" id="{9549D257-542C-4DA2-B733-40561AE5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">
              <a:extLst>
                <a:ext uri="{FF2B5EF4-FFF2-40B4-BE49-F238E27FC236}">
                  <a16:creationId xmlns:a16="http://schemas.microsoft.com/office/drawing/2014/main" id="{E950654F-B096-4B68-B3C3-243158C6F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10EC3661-A191-458D-8648-CA60727EA0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18295"/>
            <a:ext cx="158105" cy="15810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1AC629D-BEE5-4E76-BD9C-02D6503A79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274" y="4774275"/>
            <a:ext cx="270914" cy="270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9380C-C6FB-4667-919F-232299AB12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290" y="5467696"/>
            <a:ext cx="3655259" cy="886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0C647B-9AB4-456B-86EF-993074B895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9257" y="2125902"/>
            <a:ext cx="1232781" cy="1074498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FB288E84-2AE2-4EC7-ADF6-33C63DEC484F}"/>
              </a:ext>
            </a:extLst>
          </p:cNvPr>
          <p:cNvSpPr>
            <a:spLocks noChangeAspect="1"/>
          </p:cNvSpPr>
          <p:nvPr/>
        </p:nvSpPr>
        <p:spPr>
          <a:xfrm>
            <a:off x="8635246" y="2100608"/>
            <a:ext cx="1167341" cy="11676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0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F77F14D4-2D2D-435B-90E4-F4D73F2D8B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0168" y="2196729"/>
            <a:ext cx="1172419" cy="975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9045EC-3565-4D23-A832-8C89D63063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4588" y="419000"/>
            <a:ext cx="2633700" cy="731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E6F86F-7B1C-45F7-A476-18AE081A81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86022" y="980464"/>
            <a:ext cx="1664352" cy="48772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95D3AC9-3625-4D58-B5F3-0417589D85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0913" y="457200"/>
            <a:ext cx="2633700" cy="7315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91339E8-BCA3-431F-8B4A-C276510D20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2347" y="1018664"/>
            <a:ext cx="1664352" cy="48772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EEC50E1-13ED-42B5-8283-113CB5AD83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871" y="5470071"/>
            <a:ext cx="3655259" cy="88653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CC5794F-5504-43B8-A1BB-B35077C6096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39424"/>
          <a:stretch/>
        </p:blipFill>
        <p:spPr>
          <a:xfrm>
            <a:off x="6100756" y="6009299"/>
            <a:ext cx="1869924" cy="330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436235-1413-4C19-AE06-A9F402D8A3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15173" y="4520486"/>
            <a:ext cx="627027" cy="41630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8F2F2DD-D229-408E-9996-49CE595E5A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5117" y="4523067"/>
            <a:ext cx="627027" cy="416305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24A25A31-2339-4A72-B9A2-5F2C1D330FA4}"/>
              </a:ext>
            </a:extLst>
          </p:cNvPr>
          <p:cNvSpPr/>
          <p:nvPr/>
        </p:nvSpPr>
        <p:spPr>
          <a:xfrm>
            <a:off x="5791200" y="1184111"/>
            <a:ext cx="909950" cy="275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zh-TW" altLang="en-US" sz="24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五月</a:t>
            </a:r>
            <a:endParaRPr lang="en-US" sz="24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CEFDCB-EA74-498E-A5DC-01ABA6183B6A}"/>
              </a:ext>
            </a:extLst>
          </p:cNvPr>
          <p:cNvCxnSpPr>
            <a:cxnSpLocks/>
          </p:cNvCxnSpPr>
          <p:nvPr/>
        </p:nvCxnSpPr>
        <p:spPr>
          <a:xfrm>
            <a:off x="5927400" y="1570935"/>
            <a:ext cx="62865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1D516B4A-7289-48D6-BA13-E02BEA487F43}"/>
              </a:ext>
            </a:extLst>
          </p:cNvPr>
          <p:cNvSpPr/>
          <p:nvPr/>
        </p:nvSpPr>
        <p:spPr>
          <a:xfrm>
            <a:off x="5895444" y="1632927"/>
            <a:ext cx="69089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2400" b="1" u="none" dirty="0">
                <a:latin typeface="Myriad Pro" panose="020B0503030403020204" pitchFamily="34" charset="0"/>
              </a:rPr>
              <a:t>7:00</a:t>
            </a:r>
            <a:r>
              <a:rPr lang="en-US" altLang="zh-TW" sz="1000" b="1" u="none" dirty="0">
                <a:latin typeface="Myriad Pro" panose="020B0503030403020204" pitchFamily="34" charset="0"/>
              </a:rPr>
              <a:t>P</a:t>
            </a:r>
            <a:endParaRPr lang="en-US" sz="2400" b="1" u="none" dirty="0">
              <a:latin typeface="Myriad Pro" panose="020B0503030403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AB7C2F6-DA68-42FE-8997-E8E5D777144B}"/>
              </a:ext>
            </a:extLst>
          </p:cNvPr>
          <p:cNvSpPr/>
          <p:nvPr/>
        </p:nvSpPr>
        <p:spPr>
          <a:xfrm>
            <a:off x="5880286" y="639564"/>
            <a:ext cx="673261" cy="5899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565" b="1" u="none" dirty="0">
                <a:latin typeface="Myriad Pro" panose="020B0503030403020204" pitchFamily="34" charset="0"/>
              </a:rPr>
              <a:t>10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C9F7BF4-E47C-4859-B0EA-CF61453C2DCB}"/>
              </a:ext>
            </a:extLst>
          </p:cNvPr>
          <p:cNvSpPr/>
          <p:nvPr/>
        </p:nvSpPr>
        <p:spPr>
          <a:xfrm>
            <a:off x="5932434" y="309065"/>
            <a:ext cx="61555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en-US" sz="24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周五</a:t>
            </a:r>
            <a:endParaRPr lang="en-US" sz="2400" u="none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13A862E-74E6-46E8-9230-323B466E1C4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3045"/>
          <a:stretch/>
        </p:blipFill>
        <p:spPr>
          <a:xfrm>
            <a:off x="7970680" y="6013473"/>
            <a:ext cx="1140769" cy="33098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81BD0E5-E288-4D39-82F6-A9585A63903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39424"/>
          <a:stretch/>
        </p:blipFill>
        <p:spPr>
          <a:xfrm>
            <a:off x="1075162" y="6000748"/>
            <a:ext cx="1869924" cy="33098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802A6A6-6FD9-4BE1-9C8A-CE5B1E3A750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3045"/>
          <a:stretch/>
        </p:blipFill>
        <p:spPr>
          <a:xfrm>
            <a:off x="2945086" y="6004922"/>
            <a:ext cx="1140769" cy="3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75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Unicode MS</vt:lpstr>
      <vt:lpstr>DFKai-SB</vt:lpstr>
      <vt:lpstr>Myriad Pro</vt:lpstr>
      <vt:lpstr>新細明體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238</cp:revision>
  <dcterms:created xsi:type="dcterms:W3CDTF">2012-02-03T06:58:22Z</dcterms:created>
  <dcterms:modified xsi:type="dcterms:W3CDTF">2019-05-01T00:19:49Z</dcterms:modified>
</cp:coreProperties>
</file>