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879C-CB81-4A82-9987-45045181AE7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97013BC-1B1E-4EB2-8863-01CA3442D095}"/>
              </a:ext>
            </a:extLst>
          </p:cNvPr>
          <p:cNvSpPr>
            <a:spLocks noChangeAspect="1"/>
          </p:cNvSpPr>
          <p:nvPr/>
        </p:nvSpPr>
        <p:spPr>
          <a:xfrm>
            <a:off x="436735" y="939773"/>
            <a:ext cx="3140017" cy="3140017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E0B562-C860-41B8-A852-48828E28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67" y="946109"/>
            <a:ext cx="5433286" cy="543328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8986923-8BB5-4B24-811B-CBCD8B2C8E41}"/>
              </a:ext>
            </a:extLst>
          </p:cNvPr>
          <p:cNvSpPr>
            <a:spLocks noChangeAspect="1"/>
          </p:cNvSpPr>
          <p:nvPr/>
        </p:nvSpPr>
        <p:spPr>
          <a:xfrm>
            <a:off x="9725948" y="2535241"/>
            <a:ext cx="2116012" cy="2116509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E36EC8D-0646-4302-8398-85AC06FA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36" y="137614"/>
            <a:ext cx="8670473" cy="9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5800"/>
              </a:lnSpc>
            </a:pPr>
            <a:r>
              <a:rPr lang="en-US" sz="4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4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C85D5-83B3-4042-9F66-43243A3B939E}"/>
              </a:ext>
            </a:extLst>
          </p:cNvPr>
          <p:cNvSpPr/>
          <p:nvPr/>
        </p:nvSpPr>
        <p:spPr>
          <a:xfrm>
            <a:off x="10329909" y="845104"/>
            <a:ext cx="3830505" cy="108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8972">
              <a:lnSpc>
                <a:spcPct val="110000"/>
              </a:lnSpc>
              <a:defRPr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20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398972">
              <a:lnSpc>
                <a:spcPct val="11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398972">
              <a:lnSpc>
                <a:spcPct val="110000"/>
              </a:lnSpc>
              <a:defRPr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11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39FD4-5E58-4573-8FEA-335459EC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3340"/>
            <a:ext cx="2118611" cy="2146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373E28-C24B-43F9-9498-B906FE37C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76" y="1387432"/>
            <a:ext cx="3125613" cy="5062978"/>
          </a:xfrm>
          <a:prstGeom prst="rect">
            <a:avLst/>
          </a:prstGeom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71434C2E-D24C-4FF0-BC22-AA1668D4B3B3}"/>
              </a:ext>
            </a:extLst>
          </p:cNvPr>
          <p:cNvGrpSpPr>
            <a:grpSpLocks/>
          </p:cNvGrpSpPr>
          <p:nvPr/>
        </p:nvGrpSpPr>
        <p:grpSpPr bwMode="auto">
          <a:xfrm>
            <a:off x="3094095" y="2998081"/>
            <a:ext cx="2749507" cy="2824446"/>
            <a:chOff x="617040" y="763928"/>
            <a:chExt cx="8102719" cy="6073113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F7D8D282-5367-4560-96B3-10180469E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44DA07D4-D3DD-44A3-9507-099A7150D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1B05F-6944-417F-A4A0-EDE3FFBD0A10}"/>
              </a:ext>
            </a:extLst>
          </p:cNvPr>
          <p:cNvSpPr/>
          <p:nvPr/>
        </p:nvSpPr>
        <p:spPr>
          <a:xfrm>
            <a:off x="9330270" y="2685489"/>
            <a:ext cx="2908135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格外具有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獨特的優雅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和音樂性</a:t>
            </a:r>
            <a:r>
              <a:rPr lang="en-US" altLang="zh-TW" sz="20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</a:p>
          <a:p>
            <a:pPr algn="ctr">
              <a:spcBef>
                <a:spcPts val="330"/>
              </a:spcBef>
            </a:pP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3BD904-0AA7-405B-A658-746BEDA2C8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14" y="5644439"/>
            <a:ext cx="356177" cy="35617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11FBD26-9117-4C05-94E0-7D6E55276EDC}"/>
              </a:ext>
            </a:extLst>
          </p:cNvPr>
          <p:cNvSpPr>
            <a:spLocks noChangeAspect="1"/>
          </p:cNvSpPr>
          <p:nvPr/>
        </p:nvSpPr>
        <p:spPr>
          <a:xfrm>
            <a:off x="2889480" y="5105518"/>
            <a:ext cx="321610" cy="32161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431A2B-DB23-4686-9973-48CB6B0F8F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83" y="1479642"/>
            <a:ext cx="236811" cy="236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9168C8-5860-4A40-B44A-8B4C527694A1}"/>
              </a:ext>
            </a:extLst>
          </p:cNvPr>
          <p:cNvSpPr/>
          <p:nvPr/>
        </p:nvSpPr>
        <p:spPr>
          <a:xfrm>
            <a:off x="9956289" y="4867931"/>
            <a:ext cx="44859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404">
              <a:defRPr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羅省華人播道會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725404">
              <a:defRPr/>
            </a:pPr>
            <a:r>
              <a:rPr lang="en-US" altLang="zh-TW" sz="2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Evangelical Free Church</a:t>
            </a:r>
            <a:endParaRPr lang="zh-TW" altLang="en-US" sz="2000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725404">
              <a:defRPr/>
            </a:pPr>
            <a:r>
              <a:rPr lang="en-US" sz="2000" dirty="0">
                <a:latin typeface="Myriad Pro" panose="020B0503030403020204" pitchFamily="34" charset="0"/>
                <a:cs typeface="Arial" panose="020B0604020202020204" pitchFamily="34" charset="0"/>
              </a:rPr>
              <a:t>1111 S. Atlantic Blvd Monterey Park</a:t>
            </a:r>
          </a:p>
          <a:p>
            <a:pPr algn="ctr" defTabSz="725404">
              <a:defRPr/>
            </a:pPr>
            <a:r>
              <a:rPr lang="en-US" sz="16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cefcla.org  </a:t>
            </a:r>
            <a:r>
              <a:rPr lang="en-US" sz="2000" dirty="0"/>
              <a:t>(626)570-8971</a:t>
            </a:r>
          </a:p>
          <a:p>
            <a:pPr algn="ctr" defTabSz="725404">
              <a:defRPr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免費入場  兒童照顧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23C0CE-F057-4C85-BA1D-6893A45FA0BE}"/>
              </a:ext>
            </a:extLst>
          </p:cNvPr>
          <p:cNvSpPr/>
          <p:nvPr/>
        </p:nvSpPr>
        <p:spPr>
          <a:xfrm>
            <a:off x="1364580" y="2372399"/>
            <a:ext cx="1214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36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五月</a:t>
            </a:r>
            <a:endParaRPr lang="en-US" sz="36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194D4C-77A2-4EBA-9EAF-CE3D8FAEEB1A}"/>
              </a:ext>
            </a:extLst>
          </p:cNvPr>
          <p:cNvCxnSpPr>
            <a:cxnSpLocks/>
          </p:cNvCxnSpPr>
          <p:nvPr/>
        </p:nvCxnSpPr>
        <p:spPr>
          <a:xfrm>
            <a:off x="1413818" y="3034308"/>
            <a:ext cx="1097280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BAC60-E87B-4115-B977-D0A04AF66A24}"/>
              </a:ext>
            </a:extLst>
          </p:cNvPr>
          <p:cNvSpPr/>
          <p:nvPr/>
        </p:nvSpPr>
        <p:spPr>
          <a:xfrm>
            <a:off x="1290938" y="3108368"/>
            <a:ext cx="133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b="1" u="none" dirty="0">
                <a:latin typeface="Myriad Pro" panose="020B0503030403020204" pitchFamily="34" charset="0"/>
              </a:rPr>
              <a:t>7:00</a:t>
            </a:r>
            <a:r>
              <a:rPr lang="en-US" altLang="zh-TW" sz="1600" b="1" u="none" dirty="0">
                <a:latin typeface="Myriad Pro" panose="020B0503030403020204" pitchFamily="34" charset="0"/>
              </a:rPr>
              <a:t>P</a:t>
            </a:r>
            <a:endParaRPr lang="en-US" sz="4000" b="1" u="none" dirty="0">
              <a:latin typeface="Myriad Pro" panose="020B0503030403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703BC2-ECCC-4B95-AA48-C245D4DB53B2}"/>
              </a:ext>
            </a:extLst>
          </p:cNvPr>
          <p:cNvSpPr/>
          <p:nvPr/>
        </p:nvSpPr>
        <p:spPr>
          <a:xfrm>
            <a:off x="1371606" y="1668783"/>
            <a:ext cx="106952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u="none" dirty="0">
                <a:latin typeface="Myriad Pro" panose="020B0503030403020204" pitchFamily="34" charset="0"/>
              </a:rPr>
              <a:t>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70E739-F031-4F04-BE59-D84DF74BDBF5}"/>
              </a:ext>
            </a:extLst>
          </p:cNvPr>
          <p:cNvSpPr/>
          <p:nvPr/>
        </p:nvSpPr>
        <p:spPr>
          <a:xfrm>
            <a:off x="1421641" y="109663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B306B-B79F-4EEA-9604-10EB5A090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6534" y="4403740"/>
            <a:ext cx="1304657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EE10B-88F8-469B-BB47-C6E6607E02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1203" y="5739260"/>
            <a:ext cx="1767993" cy="6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ACD1A-A706-4405-BD4C-C2910E4C0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4470" y="6288940"/>
            <a:ext cx="877290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91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Unicode MS</vt:lpstr>
      <vt:lpstr>DFKai-SB</vt:lpstr>
      <vt:lpstr>Myriad Pro</vt:lpstr>
      <vt:lpstr>新細明體</vt:lpstr>
      <vt:lpstr>Arial</vt:lpstr>
      <vt:lpstr>Calibri</vt:lpstr>
      <vt:lpstr>Calibri Light</vt:lpstr>
      <vt:lpstr>Felix Titling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27</cp:revision>
  <dcterms:created xsi:type="dcterms:W3CDTF">2018-04-01T06:42:26Z</dcterms:created>
  <dcterms:modified xsi:type="dcterms:W3CDTF">2019-05-01T04:14:46Z</dcterms:modified>
</cp:coreProperties>
</file>