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0058400" cy="15544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79" d="100"/>
          <a:sy n="79" d="100"/>
        </p:scale>
        <p:origin x="1812" y="-3648"/>
      </p:cViewPr>
      <p:guideLst>
        <p:guide orient="horz" pos="4896"/>
        <p:guide pos="3168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9850" y="1200150"/>
            <a:ext cx="20955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1200150"/>
            <a:ext cx="20955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29" y="4389969"/>
            <a:ext cx="7543800" cy="3029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61" y="8007927"/>
            <a:ext cx="6212541" cy="36114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25814" y="755653"/>
            <a:ext cx="1497667" cy="16074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815" y="755653"/>
            <a:ext cx="4345082" cy="160747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69" y="9080885"/>
            <a:ext cx="7543800" cy="2806700"/>
          </a:xfrm>
        </p:spPr>
        <p:txBody>
          <a:bodyPr anchor="t"/>
          <a:lstStyle>
            <a:lvl1pPr algn="l">
              <a:defRPr sz="50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69" y="5989592"/>
            <a:ext cx="7543800" cy="3091294"/>
          </a:xfrm>
        </p:spPr>
        <p:txBody>
          <a:bodyPr anchor="b"/>
          <a:lstStyle>
            <a:lvl1pPr marL="0" indent="0">
              <a:buNone/>
              <a:defRPr sz="2512">
                <a:solidFill>
                  <a:schemeClr val="tx1">
                    <a:tint val="75000"/>
                  </a:schemeClr>
                </a:solidFill>
              </a:defRPr>
            </a:lvl1pPr>
            <a:lvl2pPr marL="57425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2pPr>
            <a:lvl3pPr marL="1148518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3pPr>
            <a:lvl4pPr marL="1722777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4pPr>
            <a:lvl5pPr marL="2297035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5pPr>
            <a:lvl6pPr marL="287129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6pPr>
            <a:lvl7pPr marL="3445553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7pPr>
            <a:lvl8pPr marL="4019812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8pPr>
            <a:lvl9pPr marL="4594070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5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2106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5921"/>
            <a:ext cx="7987553" cy="23552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4" y="3163265"/>
            <a:ext cx="392135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54" y="4481560"/>
            <a:ext cx="392135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08" y="3163265"/>
            <a:ext cx="392289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08" y="4481560"/>
            <a:ext cx="392289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2651"/>
            <a:ext cx="2919834" cy="2394527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904" y="562652"/>
            <a:ext cx="4961405" cy="12060961"/>
          </a:xfrm>
        </p:spPr>
        <p:txBody>
          <a:bodyPr/>
          <a:lstStyle>
            <a:lvl1pPr>
              <a:defRPr sz="4019"/>
            </a:lvl1pPr>
            <a:lvl2pPr>
              <a:defRPr sz="3517"/>
            </a:lvl2pPr>
            <a:lvl3pPr>
              <a:defRPr sz="3015"/>
            </a:lvl3pPr>
            <a:lvl4pPr>
              <a:defRPr sz="2512"/>
            </a:lvl4pPr>
            <a:lvl5pPr>
              <a:defRPr sz="2512"/>
            </a:lvl5pPr>
            <a:lvl6pPr>
              <a:defRPr sz="2512"/>
            </a:lvl6pPr>
            <a:lvl7pPr>
              <a:defRPr sz="2512"/>
            </a:lvl7pPr>
            <a:lvl8pPr>
              <a:defRPr sz="2512"/>
            </a:lvl8pPr>
            <a:lvl9pPr>
              <a:defRPr sz="2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753" y="2957179"/>
            <a:ext cx="2919834" cy="966643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75" y="9892146"/>
            <a:ext cx="5325035" cy="1167824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9575" y="1262687"/>
            <a:ext cx="5325035" cy="847898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019"/>
            </a:lvl1pPr>
            <a:lvl2pPr marL="574259" indent="0">
              <a:buNone/>
              <a:defRPr sz="3517"/>
            </a:lvl2pPr>
            <a:lvl3pPr marL="1148518" indent="0">
              <a:buNone/>
              <a:defRPr sz="3015"/>
            </a:lvl3pPr>
            <a:lvl4pPr marL="1722777" indent="0">
              <a:buNone/>
              <a:defRPr sz="2512"/>
            </a:lvl4pPr>
            <a:lvl5pPr marL="2297035" indent="0">
              <a:buNone/>
              <a:defRPr sz="2512"/>
            </a:lvl5pPr>
            <a:lvl6pPr marL="2871294" indent="0">
              <a:buNone/>
              <a:defRPr sz="2512"/>
            </a:lvl6pPr>
            <a:lvl7pPr marL="3445553" indent="0">
              <a:buNone/>
              <a:defRPr sz="2512"/>
            </a:lvl7pPr>
            <a:lvl8pPr marL="4019812" indent="0">
              <a:buNone/>
              <a:defRPr sz="2512"/>
            </a:lvl8pPr>
            <a:lvl9pPr marL="4594070" indent="0">
              <a:buNone/>
              <a:defRPr sz="25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9575" y="11059973"/>
            <a:ext cx="5325035" cy="165850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332" y="623166"/>
            <a:ext cx="90517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332" y="3626141"/>
            <a:ext cx="9051738" cy="102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33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37032" y="14408873"/>
            <a:ext cx="31843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089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18" rtl="0" eaLnBrk="0" fontAlgn="base" hangingPunct="0">
        <a:spcBef>
          <a:spcPct val="0"/>
        </a:spcBef>
        <a:spcAft>
          <a:spcPct val="0"/>
        </a:spcAft>
        <a:defRPr sz="61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2pPr>
      <a:lvl3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3pPr>
      <a:lvl4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4pPr>
      <a:lvl5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5pPr>
      <a:lvl6pPr marL="574259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6pPr>
      <a:lvl7pPr marL="1148518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7pPr>
      <a:lvl8pPr marL="1722777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8pPr>
      <a:lvl9pPr marL="2297035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9pPr>
    </p:titleStyle>
    <p:bodyStyle>
      <a:lvl1pPr marL="480543" indent="-480543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22" kern="1200">
          <a:solidFill>
            <a:schemeClr val="tx1"/>
          </a:solidFill>
          <a:latin typeface="+mn-lt"/>
          <a:ea typeface="+mn-ea"/>
          <a:cs typeface="+mn-cs"/>
        </a:defRPr>
      </a:lvl1pPr>
      <a:lvl2pPr marL="1038851" indent="-398791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94" kern="1200">
          <a:solidFill>
            <a:schemeClr val="tx1"/>
          </a:solidFill>
          <a:latin typeface="+mn-lt"/>
          <a:ea typeface="+mn-ea"/>
          <a:cs typeface="+mn-cs"/>
        </a:defRPr>
      </a:lvl2pPr>
      <a:lvl3pPr marL="159915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91" kern="1200">
          <a:solidFill>
            <a:schemeClr val="tx1"/>
          </a:solidFill>
          <a:latin typeface="+mn-lt"/>
          <a:ea typeface="+mn-ea"/>
          <a:cs typeface="+mn-cs"/>
        </a:defRPr>
      </a:lvl3pPr>
      <a:lvl4pPr marL="223921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4pPr>
      <a:lvl5pPr marL="2879269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63" kern="1200">
          <a:solidFill>
            <a:schemeClr val="tx1"/>
          </a:solidFill>
          <a:latin typeface="+mn-lt"/>
          <a:ea typeface="+mn-ea"/>
          <a:cs typeface="+mn-cs"/>
        </a:defRPr>
      </a:lvl5pPr>
      <a:lvl6pPr marL="3158423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6pPr>
      <a:lvl7pPr marL="3732682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7pPr>
      <a:lvl8pPr marL="4306941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8pPr>
      <a:lvl9pPr marL="4881199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74259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2pPr>
      <a:lvl3pPr marL="1148518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3pPr>
      <a:lvl4pPr marL="1722777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4pPr>
      <a:lvl5pPr marL="2297035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5pPr>
      <a:lvl6pPr marL="2871294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6pPr>
      <a:lvl7pPr marL="3445553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7pPr>
      <a:lvl8pPr marL="4019812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8pPr>
      <a:lvl9pPr marL="459407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67827E6-14AD-400D-B19C-907A14923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53454"/>
            <a:ext cx="8119967" cy="15681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13F5E3-1A76-46A0-899B-4DCB5EF59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736" y="12763500"/>
            <a:ext cx="182880" cy="182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EECAFA-2B4F-479D-BD88-300B86B6A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110"/>
          <a:stretch/>
        </p:blipFill>
        <p:spPr>
          <a:xfrm>
            <a:off x="1976125" y="11998287"/>
            <a:ext cx="3634100" cy="568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CF1E13-32F5-464E-8C38-5572BF6BD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858" y="10810459"/>
            <a:ext cx="7713636" cy="1843782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03F66D74-9D27-4038-A7CE-EE6624D22D2A}"/>
              </a:ext>
            </a:extLst>
          </p:cNvPr>
          <p:cNvSpPr>
            <a:spLocks noChangeAspect="1"/>
          </p:cNvSpPr>
          <p:nvPr/>
        </p:nvSpPr>
        <p:spPr>
          <a:xfrm>
            <a:off x="-228600" y="1412418"/>
            <a:ext cx="3692114" cy="36929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63BF664-11F6-4A48-9C01-EF2F5573C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68" y="3719105"/>
            <a:ext cx="7203282" cy="7203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0" y="4152174"/>
            <a:ext cx="4216565" cy="683013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1080191" y="10698085"/>
            <a:ext cx="464459" cy="464459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703219" y="3016274"/>
            <a:ext cx="1819899" cy="78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zh-TW" altLang="en-US" sz="4800" b="1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五月</a:t>
            </a:r>
            <a:endParaRPr lang="en-US" sz="4800" b="1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984518" y="4000547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1875928" y="13131019"/>
            <a:ext cx="6017079" cy="212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8972">
              <a:defRPr/>
            </a:pPr>
            <a:r>
              <a:rPr lang="zh-TW" altLang="en-US" sz="242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羅省華人播道會</a:t>
            </a:r>
            <a:endParaRPr lang="en-US" altLang="zh-TW" sz="242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398972">
              <a:defRPr/>
            </a:pPr>
            <a:r>
              <a:rPr lang="en-US" altLang="zh-TW" sz="242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Chinese Evangelical Free Church</a:t>
            </a:r>
            <a:endParaRPr lang="zh-TW" altLang="en-US" sz="242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398972">
              <a:defRPr/>
            </a:pPr>
            <a:r>
              <a:rPr lang="en-US" sz="2420" u="none" dirty="0">
                <a:latin typeface="Myriad Pro" panose="020B0503030403020204" pitchFamily="34" charset="0"/>
                <a:cs typeface="Arial" panose="020B0604020202020204" pitchFamily="34" charset="0"/>
              </a:rPr>
              <a:t>1111 S. Atlantic Blvd Monterey Park</a:t>
            </a:r>
          </a:p>
          <a:p>
            <a:pPr algn="ctr" defTabSz="398972">
              <a:defRPr/>
            </a:pPr>
            <a:r>
              <a:rPr lang="en-US" sz="198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cefcla.org   (626) 570-8971</a:t>
            </a:r>
          </a:p>
          <a:p>
            <a:pPr algn="ctr" defTabSz="398972">
              <a:defRPr/>
            </a:pPr>
            <a:r>
              <a:rPr lang="en-US" sz="2000" u="none" dirty="0" err="1">
                <a:latin typeface="DFKai-SB" panose="03000509000000000000" pitchFamily="65" charset="-120"/>
                <a:ea typeface="DFKai-SB" panose="03000509000000000000" pitchFamily="65" charset="-120"/>
              </a:rPr>
              <a:t>免費入場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  兒童照顧</a:t>
            </a:r>
            <a:endParaRPr lang="en-US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398972">
              <a:defRPr/>
            </a:pPr>
            <a:endParaRPr lang="en-US" sz="1980" u="none" dirty="0"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903839" y="4120283"/>
            <a:ext cx="1418658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4800" b="1" u="none" dirty="0">
                <a:latin typeface="Myriad Pro" panose="020B0503030403020204" pitchFamily="34" charset="0"/>
              </a:rPr>
              <a:t>7:00</a:t>
            </a:r>
            <a:r>
              <a:rPr lang="en-US" altLang="zh-TW" sz="2000" b="1" u="none" dirty="0">
                <a:latin typeface="Myriad Pro" panose="020B0503030403020204" pitchFamily="34" charset="0"/>
              </a:rPr>
              <a:t>P</a:t>
            </a:r>
            <a:endParaRPr lang="en-US" sz="48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023263" y="2402259"/>
            <a:ext cx="1179810" cy="8670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8000" b="1" u="none" dirty="0">
                <a:latin typeface="Myriad Pro" panose="020B0503030403020204" pitchFamily="34" charset="0"/>
              </a:rPr>
              <a:t>10</a:t>
            </a:r>
            <a:endParaRPr lang="en-US" sz="8000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1019255" y="1473245"/>
            <a:ext cx="1231106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TW" altLang="en-US" sz="4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周五</a:t>
            </a:r>
            <a:endParaRPr lang="en-US" sz="48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" y="13604548"/>
            <a:ext cx="1870282" cy="1894690"/>
          </a:xfrm>
          <a:prstGeom prst="rect">
            <a:avLst/>
          </a:prstGeom>
        </p:spPr>
      </p:pic>
      <p:grpSp>
        <p:nvGrpSpPr>
          <p:cNvPr id="27" name="Group 1">
            <a:extLst>
              <a:ext uri="{FF2B5EF4-FFF2-40B4-BE49-F238E27FC236}">
                <a16:creationId xmlns:a16="http://schemas.microsoft.com/office/drawing/2014/main" id="{C21BBD06-2CE9-4A5A-8CF1-7C151D1A1C8C}"/>
              </a:ext>
            </a:extLst>
          </p:cNvPr>
          <p:cNvGrpSpPr>
            <a:grpSpLocks/>
          </p:cNvGrpSpPr>
          <p:nvPr/>
        </p:nvGrpSpPr>
        <p:grpSpPr bwMode="auto">
          <a:xfrm>
            <a:off x="323947" y="8043284"/>
            <a:ext cx="2538935" cy="2189700"/>
            <a:chOff x="617040" y="763928"/>
            <a:chExt cx="8102719" cy="6073113"/>
          </a:xfrm>
        </p:grpSpPr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034912D6-AABA-4FF9-B118-31F9AA381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59" y="846881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>
              <a:extLst>
                <a:ext uri="{FF2B5EF4-FFF2-40B4-BE49-F238E27FC236}">
                  <a16:creationId xmlns:a16="http://schemas.microsoft.com/office/drawing/2014/main" id="{1095ADE9-6B91-413E-B4A4-DC3BB816F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40" y="763928"/>
              <a:ext cx="8054500" cy="599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18AE8681-B3A3-41CD-8FC5-CE5DA46B9FC4}"/>
              </a:ext>
            </a:extLst>
          </p:cNvPr>
          <p:cNvSpPr>
            <a:spLocks noChangeAspect="1"/>
          </p:cNvSpPr>
          <p:nvPr/>
        </p:nvSpPr>
        <p:spPr>
          <a:xfrm>
            <a:off x="7090504" y="4041968"/>
            <a:ext cx="2282096" cy="22826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35159AE-E0C3-4930-9B89-6D5A07E6FED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65191"/>
            <a:ext cx="316209" cy="3162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1B85FC-3C97-4B22-9465-ACCFFE50BE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36" y="9563261"/>
            <a:ext cx="541828" cy="541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68880B-0B33-41A0-8664-B143C61412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09471" y="4244141"/>
            <a:ext cx="2590800" cy="1911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EB9F6A-CCDE-4046-B936-0EFABD14C1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8114" y="1903710"/>
            <a:ext cx="3810812" cy="105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5FF641-0CD9-420E-B9D5-2798669AD5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997" y="9229366"/>
            <a:ext cx="964756" cy="6381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9D0693-0436-4024-8822-FAF4B0B398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267"/>
          <a:stretch/>
        </p:blipFill>
        <p:spPr>
          <a:xfrm>
            <a:off x="5629275" y="11998286"/>
            <a:ext cx="2192336" cy="568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5EC5D5-172E-4D3E-B11F-C4AD70C257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1906" y="10507981"/>
            <a:ext cx="192040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37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DFKai-SB</vt:lpstr>
      <vt:lpstr>Myriad Pro</vt:lpstr>
      <vt:lpstr>新細明體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236</cp:revision>
  <dcterms:created xsi:type="dcterms:W3CDTF">2012-02-03T06:58:22Z</dcterms:created>
  <dcterms:modified xsi:type="dcterms:W3CDTF">2019-05-01T04:15:46Z</dcterms:modified>
</cp:coreProperties>
</file>