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709525" cy="180133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787660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575319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2362976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3150636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938296" algn="l" defTabSz="1575319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4725954" algn="l" defTabSz="1575319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5513612" algn="l" defTabSz="1575319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6301272" algn="l" defTabSz="1575319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674" userDrawn="1">
          <p15:clr>
            <a:srgbClr val="A4A3A4"/>
          </p15:clr>
        </p15:guide>
        <p15:guide id="2" pos="4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50" d="100"/>
          <a:sy n="50" d="100"/>
        </p:scale>
        <p:origin x="690" y="-552"/>
      </p:cViewPr>
      <p:guideLst>
        <p:guide orient="horz" pos="5674"/>
        <p:guide pos="4003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1200150"/>
            <a:ext cx="2286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1pPr>
    <a:lvl2pPr marL="787660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2pPr>
    <a:lvl3pPr marL="1575319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3pPr>
    <a:lvl4pPr marL="2362976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4pPr>
    <a:lvl5pPr marL="3150636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5pPr>
    <a:lvl6pPr marL="3938296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6pPr>
    <a:lvl7pPr marL="4725954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7pPr>
    <a:lvl8pPr marL="5513612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8pPr>
    <a:lvl9pPr marL="6301272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1200150"/>
            <a:ext cx="22860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071" y="5087110"/>
            <a:ext cx="9532144" cy="3510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146" y="9279611"/>
            <a:ext cx="7850001" cy="41849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0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6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7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5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7770" y="875653"/>
            <a:ext cx="1892412" cy="18627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536" y="875653"/>
            <a:ext cx="5490329" cy="18627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52" y="10522958"/>
            <a:ext cx="9532144" cy="3252413"/>
          </a:xfrm>
        </p:spPr>
        <p:txBody>
          <a:bodyPr anchor="t"/>
          <a:lstStyle>
            <a:lvl1pPr algn="l">
              <a:defRPr sz="58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852" y="6940758"/>
            <a:ext cx="9532144" cy="3582201"/>
          </a:xfrm>
        </p:spPr>
        <p:txBody>
          <a:bodyPr anchor="b"/>
          <a:lstStyle>
            <a:lvl1pPr marL="0" indent="0">
              <a:buNone/>
              <a:defRPr sz="2911">
                <a:solidFill>
                  <a:schemeClr val="tx1">
                    <a:tint val="75000"/>
                  </a:schemeClr>
                </a:solidFill>
              </a:defRPr>
            </a:lvl1pPr>
            <a:lvl2pPr marL="665451" indent="0">
              <a:buNone/>
              <a:defRPr sz="2620">
                <a:solidFill>
                  <a:schemeClr val="tx1">
                    <a:tint val="75000"/>
                  </a:schemeClr>
                </a:solidFill>
              </a:defRPr>
            </a:lvl2pPr>
            <a:lvl3pPr marL="1330903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3pPr>
            <a:lvl4pPr marL="1996354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4pPr>
            <a:lvl5pPr marL="2661804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5pPr>
            <a:lvl6pPr marL="3327255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6pPr>
            <a:lvl7pPr marL="3992707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7pPr>
            <a:lvl8pPr marL="4658158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8pPr>
            <a:lvl9pPr marL="5323608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536" y="5094692"/>
            <a:ext cx="3691370" cy="14408418"/>
          </a:xfrm>
        </p:spPr>
        <p:txBody>
          <a:bodyPr/>
          <a:lstStyle>
            <a:lvl1pPr>
              <a:defRPr sz="4075"/>
            </a:lvl1pPr>
            <a:lvl2pPr>
              <a:defRPr sz="3494"/>
            </a:lvl2pPr>
            <a:lvl3pPr>
              <a:defRPr sz="2911"/>
            </a:lvl3pPr>
            <a:lvl4pPr>
              <a:defRPr sz="2620"/>
            </a:lvl4pPr>
            <a:lvl5pPr>
              <a:defRPr sz="2620"/>
            </a:lvl5pPr>
            <a:lvl6pPr>
              <a:defRPr sz="2620"/>
            </a:lvl6pPr>
            <a:lvl7pPr>
              <a:defRPr sz="2620"/>
            </a:lvl7pPr>
            <a:lvl8pPr>
              <a:defRPr sz="2620"/>
            </a:lvl8pPr>
            <a:lvl9pPr>
              <a:defRPr sz="2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8810" y="5094692"/>
            <a:ext cx="3691370" cy="14408418"/>
          </a:xfrm>
        </p:spPr>
        <p:txBody>
          <a:bodyPr/>
          <a:lstStyle>
            <a:lvl1pPr>
              <a:defRPr sz="4075"/>
            </a:lvl1pPr>
            <a:lvl2pPr>
              <a:defRPr sz="3494"/>
            </a:lvl2pPr>
            <a:lvl3pPr>
              <a:defRPr sz="2911"/>
            </a:lvl3pPr>
            <a:lvl4pPr>
              <a:defRPr sz="2620"/>
            </a:lvl4pPr>
            <a:lvl5pPr>
              <a:defRPr sz="2620"/>
            </a:lvl5pPr>
            <a:lvl6pPr>
              <a:defRPr sz="2620"/>
            </a:lvl6pPr>
            <a:lvl7pPr>
              <a:defRPr sz="2620"/>
            </a:lvl7pPr>
            <a:lvl8pPr>
              <a:defRPr sz="2620"/>
            </a:lvl8pPr>
            <a:lvl9pPr>
              <a:defRPr sz="2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5" y="655791"/>
            <a:ext cx="10092858" cy="27292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16" y="3665602"/>
            <a:ext cx="4954924" cy="1527647"/>
          </a:xfrm>
        </p:spPr>
        <p:txBody>
          <a:bodyPr anchor="b"/>
          <a:lstStyle>
            <a:lvl1pPr marL="0" indent="0">
              <a:buNone/>
              <a:defRPr sz="3494" b="1"/>
            </a:lvl1pPr>
            <a:lvl2pPr marL="665451" indent="0">
              <a:buNone/>
              <a:defRPr sz="2911" b="1"/>
            </a:lvl2pPr>
            <a:lvl3pPr marL="1330903" indent="0">
              <a:buNone/>
              <a:defRPr sz="2620" b="1"/>
            </a:lvl3pPr>
            <a:lvl4pPr marL="1996354" indent="0">
              <a:buNone/>
              <a:defRPr sz="2329" b="1"/>
            </a:lvl4pPr>
            <a:lvl5pPr marL="2661804" indent="0">
              <a:buNone/>
              <a:defRPr sz="2329" b="1"/>
            </a:lvl5pPr>
            <a:lvl6pPr marL="3327255" indent="0">
              <a:buNone/>
              <a:defRPr sz="2329" b="1"/>
            </a:lvl6pPr>
            <a:lvl7pPr marL="3992707" indent="0">
              <a:buNone/>
              <a:defRPr sz="2329" b="1"/>
            </a:lvl7pPr>
            <a:lvl8pPr marL="4658158" indent="0">
              <a:buNone/>
              <a:defRPr sz="2329" b="1"/>
            </a:lvl8pPr>
            <a:lvl9pPr marL="5323608" indent="0">
              <a:buNone/>
              <a:defRPr sz="23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716" y="5193246"/>
            <a:ext cx="4954924" cy="9435031"/>
          </a:xfrm>
        </p:spPr>
        <p:txBody>
          <a:bodyPr/>
          <a:lstStyle>
            <a:lvl1pPr>
              <a:defRPr sz="3494"/>
            </a:lvl1pPr>
            <a:lvl2pPr>
              <a:defRPr sz="2911"/>
            </a:lvl2pPr>
            <a:lvl3pPr>
              <a:defRPr sz="2620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6704" y="3665602"/>
            <a:ext cx="4956870" cy="1527647"/>
          </a:xfrm>
        </p:spPr>
        <p:txBody>
          <a:bodyPr anchor="b"/>
          <a:lstStyle>
            <a:lvl1pPr marL="0" indent="0">
              <a:buNone/>
              <a:defRPr sz="3494" b="1"/>
            </a:lvl1pPr>
            <a:lvl2pPr marL="665451" indent="0">
              <a:buNone/>
              <a:defRPr sz="2911" b="1"/>
            </a:lvl2pPr>
            <a:lvl3pPr marL="1330903" indent="0">
              <a:buNone/>
              <a:defRPr sz="2620" b="1"/>
            </a:lvl3pPr>
            <a:lvl4pPr marL="1996354" indent="0">
              <a:buNone/>
              <a:defRPr sz="2329" b="1"/>
            </a:lvl4pPr>
            <a:lvl5pPr marL="2661804" indent="0">
              <a:buNone/>
              <a:defRPr sz="2329" b="1"/>
            </a:lvl5pPr>
            <a:lvl6pPr marL="3327255" indent="0">
              <a:buNone/>
              <a:defRPr sz="2329" b="1"/>
            </a:lvl6pPr>
            <a:lvl7pPr marL="3992707" indent="0">
              <a:buNone/>
              <a:defRPr sz="2329" b="1"/>
            </a:lvl7pPr>
            <a:lvl8pPr marL="4658158" indent="0">
              <a:buNone/>
              <a:defRPr sz="2329" b="1"/>
            </a:lvl8pPr>
            <a:lvl9pPr marL="5323608" indent="0">
              <a:buNone/>
              <a:defRPr sz="23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6704" y="5193246"/>
            <a:ext cx="4956870" cy="9435031"/>
          </a:xfrm>
        </p:spPr>
        <p:txBody>
          <a:bodyPr/>
          <a:lstStyle>
            <a:lvl1pPr>
              <a:defRPr sz="3494"/>
            </a:lvl1pPr>
            <a:lvl2pPr>
              <a:defRPr sz="2911"/>
            </a:lvl2pPr>
            <a:lvl3pPr>
              <a:defRPr sz="2620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4" y="652003"/>
            <a:ext cx="3689424" cy="2774785"/>
          </a:xfrm>
        </p:spPr>
        <p:txBody>
          <a:bodyPr anchor="b"/>
          <a:lstStyle>
            <a:lvl1pPr algn="l">
              <a:defRPr sz="29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478" y="652004"/>
            <a:ext cx="6269099" cy="13976279"/>
          </a:xfrm>
        </p:spPr>
        <p:txBody>
          <a:bodyPr/>
          <a:lstStyle>
            <a:lvl1pPr>
              <a:defRPr sz="4657"/>
            </a:lvl1pPr>
            <a:lvl2pPr>
              <a:defRPr sz="4075"/>
            </a:lvl2pPr>
            <a:lvl3pPr>
              <a:defRPr sz="3494"/>
            </a:lvl3pPr>
            <a:lvl4pPr>
              <a:defRPr sz="2911"/>
            </a:lvl4pPr>
            <a:lvl5pPr>
              <a:defRPr sz="2911"/>
            </a:lvl5pPr>
            <a:lvl6pPr>
              <a:defRPr sz="2911"/>
            </a:lvl6pPr>
            <a:lvl7pPr>
              <a:defRPr sz="2911"/>
            </a:lvl7pPr>
            <a:lvl8pPr>
              <a:defRPr sz="2911"/>
            </a:lvl8pPr>
            <a:lvl9pPr>
              <a:defRPr sz="29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14" y="3426789"/>
            <a:ext cx="3689424" cy="11201493"/>
          </a:xfrm>
        </p:spPr>
        <p:txBody>
          <a:bodyPr/>
          <a:lstStyle>
            <a:lvl1pPr marL="0" indent="0">
              <a:buNone/>
              <a:defRPr sz="2038"/>
            </a:lvl1pPr>
            <a:lvl2pPr marL="665451" indent="0">
              <a:buNone/>
              <a:defRPr sz="1747"/>
            </a:lvl2pPr>
            <a:lvl3pPr marL="1330903" indent="0">
              <a:buNone/>
              <a:defRPr sz="1455"/>
            </a:lvl3pPr>
            <a:lvl4pPr marL="1996354" indent="0">
              <a:buNone/>
              <a:defRPr sz="1311"/>
            </a:lvl4pPr>
            <a:lvl5pPr marL="2661804" indent="0">
              <a:buNone/>
              <a:defRPr sz="1311"/>
            </a:lvl5pPr>
            <a:lvl6pPr marL="3327255" indent="0">
              <a:buNone/>
              <a:defRPr sz="1311"/>
            </a:lvl6pPr>
            <a:lvl7pPr marL="3992707" indent="0">
              <a:buNone/>
              <a:defRPr sz="1311"/>
            </a:lvl7pPr>
            <a:lvl8pPr marL="4658158" indent="0">
              <a:buNone/>
              <a:defRPr sz="1311"/>
            </a:lvl8pPr>
            <a:lvl9pPr marL="5323608" indent="0">
              <a:buNone/>
              <a:defRPr sz="1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81" y="11463050"/>
            <a:ext cx="6728572" cy="1353278"/>
          </a:xfrm>
        </p:spPr>
        <p:txBody>
          <a:bodyPr anchor="b"/>
          <a:lstStyle>
            <a:lvl1pPr algn="l">
              <a:defRPr sz="29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8081" y="1463206"/>
            <a:ext cx="6728572" cy="9825471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657"/>
            </a:lvl1pPr>
            <a:lvl2pPr marL="665451" indent="0">
              <a:buNone/>
              <a:defRPr sz="4075"/>
            </a:lvl2pPr>
            <a:lvl3pPr marL="1330903" indent="0">
              <a:buNone/>
              <a:defRPr sz="3494"/>
            </a:lvl3pPr>
            <a:lvl4pPr marL="1996354" indent="0">
              <a:buNone/>
              <a:defRPr sz="2911"/>
            </a:lvl4pPr>
            <a:lvl5pPr marL="2661804" indent="0">
              <a:buNone/>
              <a:defRPr sz="2911"/>
            </a:lvl5pPr>
            <a:lvl6pPr marL="3327255" indent="0">
              <a:buNone/>
              <a:defRPr sz="2911"/>
            </a:lvl6pPr>
            <a:lvl7pPr marL="3992707" indent="0">
              <a:buNone/>
              <a:defRPr sz="2911"/>
            </a:lvl7pPr>
            <a:lvl8pPr marL="4658158" indent="0">
              <a:buNone/>
              <a:defRPr sz="2911"/>
            </a:lvl8pPr>
            <a:lvl9pPr marL="5323608" indent="0">
              <a:buNone/>
              <a:defRPr sz="29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8081" y="12816332"/>
            <a:ext cx="6728572" cy="1921878"/>
          </a:xfrm>
        </p:spPr>
        <p:txBody>
          <a:bodyPr/>
          <a:lstStyle>
            <a:lvl1pPr marL="0" indent="0">
              <a:buNone/>
              <a:defRPr sz="2038"/>
            </a:lvl1pPr>
            <a:lvl2pPr marL="665451" indent="0">
              <a:buNone/>
              <a:defRPr sz="1747"/>
            </a:lvl2pPr>
            <a:lvl3pPr marL="1330903" indent="0">
              <a:buNone/>
              <a:defRPr sz="1455"/>
            </a:lvl3pPr>
            <a:lvl4pPr marL="1996354" indent="0">
              <a:buNone/>
              <a:defRPr sz="1311"/>
            </a:lvl4pPr>
            <a:lvl5pPr marL="2661804" indent="0">
              <a:buNone/>
              <a:defRPr sz="1311"/>
            </a:lvl5pPr>
            <a:lvl6pPr marL="3327255" indent="0">
              <a:buNone/>
              <a:defRPr sz="1311"/>
            </a:lvl6pPr>
            <a:lvl7pPr marL="3992707" indent="0">
              <a:buNone/>
              <a:defRPr sz="1311"/>
            </a:lvl7pPr>
            <a:lvl8pPr marL="4658158" indent="0">
              <a:buNone/>
              <a:defRPr sz="1311"/>
            </a:lvl8pPr>
            <a:lvl9pPr marL="5323608" indent="0">
              <a:buNone/>
              <a:defRPr sz="1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5997" y="722127"/>
            <a:ext cx="11437534" cy="300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5997" y="4201984"/>
            <a:ext cx="11437534" cy="1188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35997" y="16697047"/>
            <a:ext cx="2964517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891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342942" y="16697047"/>
            <a:ext cx="4023644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891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109014" y="16697047"/>
            <a:ext cx="2964517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891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83401" rtl="0" eaLnBrk="0" fontAlgn="base" hangingPunct="0">
        <a:spcBef>
          <a:spcPct val="0"/>
        </a:spcBef>
        <a:spcAft>
          <a:spcPct val="0"/>
        </a:spcAft>
        <a:defRPr sz="713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83401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2pPr>
      <a:lvl3pPr algn="ctr" defTabSz="1483401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3pPr>
      <a:lvl4pPr algn="ctr" defTabSz="1483401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4pPr>
      <a:lvl5pPr algn="ctr" defTabSz="1483401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5pPr>
      <a:lvl6pPr marL="665451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6pPr>
      <a:lvl7pPr marL="1330903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7pPr>
      <a:lvl8pPr marL="1996354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8pPr>
      <a:lvl9pPr marL="2661804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9pPr>
    </p:titleStyle>
    <p:bodyStyle>
      <a:lvl1pPr marL="556853" indent="-556853" algn="l" defTabSz="148340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240" kern="1200">
          <a:solidFill>
            <a:schemeClr val="tx1"/>
          </a:solidFill>
          <a:latin typeface="+mn-lt"/>
          <a:ea typeface="+mn-ea"/>
          <a:cs typeface="+mn-cs"/>
        </a:defRPr>
      </a:lvl1pPr>
      <a:lvl2pPr marL="1203821" indent="-462119" algn="l" defTabSz="148340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12" kern="1200">
          <a:solidFill>
            <a:schemeClr val="tx1"/>
          </a:solidFill>
          <a:latin typeface="+mn-lt"/>
          <a:ea typeface="+mn-ea"/>
          <a:cs typeface="+mn-cs"/>
        </a:defRPr>
      </a:lvl2pPr>
      <a:lvl3pPr marL="1853096" indent="-369694" algn="l" defTabSz="148340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929" kern="1200">
          <a:solidFill>
            <a:schemeClr val="tx1"/>
          </a:solidFill>
          <a:latin typeface="+mn-lt"/>
          <a:ea typeface="+mn-ea"/>
          <a:cs typeface="+mn-cs"/>
        </a:defRPr>
      </a:lvl3pPr>
      <a:lvl4pPr marL="2594798" indent="-369694" algn="l" defTabSz="148340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2" kern="1200">
          <a:solidFill>
            <a:schemeClr val="tx1"/>
          </a:solidFill>
          <a:latin typeface="+mn-lt"/>
          <a:ea typeface="+mn-ea"/>
          <a:cs typeface="+mn-cs"/>
        </a:defRPr>
      </a:lvl4pPr>
      <a:lvl5pPr marL="3336497" indent="-369694" algn="l" defTabSz="148340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2" kern="1200">
          <a:solidFill>
            <a:schemeClr val="tx1"/>
          </a:solidFill>
          <a:latin typeface="+mn-lt"/>
          <a:ea typeface="+mn-ea"/>
          <a:cs typeface="+mn-cs"/>
        </a:defRPr>
      </a:lvl5pPr>
      <a:lvl6pPr marL="3659981" indent="-332725" algn="l" defTabSz="1330903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6pPr>
      <a:lvl7pPr marL="4325432" indent="-332725" algn="l" defTabSz="1330903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7pPr>
      <a:lvl8pPr marL="4990883" indent="-332725" algn="l" defTabSz="1330903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8pPr>
      <a:lvl9pPr marL="5656333" indent="-332725" algn="l" defTabSz="1330903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1pPr>
      <a:lvl2pPr marL="665451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2pPr>
      <a:lvl3pPr marL="1330903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3pPr>
      <a:lvl4pPr marL="1996354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4pPr>
      <a:lvl5pPr marL="2661804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5pPr>
      <a:lvl6pPr marL="3327255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6pPr>
      <a:lvl7pPr marL="3992707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7pPr>
      <a:lvl8pPr marL="4658158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8pPr>
      <a:lvl9pPr marL="5323608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03F66D74-9D27-4038-A7CE-EE6624D22D2A}"/>
              </a:ext>
            </a:extLst>
          </p:cNvPr>
          <p:cNvSpPr>
            <a:spLocks noChangeAspect="1"/>
          </p:cNvSpPr>
          <p:nvPr/>
        </p:nvSpPr>
        <p:spPr>
          <a:xfrm>
            <a:off x="157359" y="229713"/>
            <a:ext cx="5147028" cy="514823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63BF664-11F6-4A48-9C01-EF2F5573C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84" y="4309710"/>
            <a:ext cx="8347186" cy="83471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F83114-8CD7-4BFA-B3DC-2EE0399FA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7467" y="15122831"/>
            <a:ext cx="202478" cy="202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87" y="4811553"/>
            <a:ext cx="4886169" cy="7914786"/>
          </a:xfrm>
          <a:prstGeom prst="rect">
            <a:avLst/>
          </a:prstGeom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2A6B9F5C-91EC-4093-8479-69522B94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98" y="12982431"/>
            <a:ext cx="10192482" cy="191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8291" tIns="74146" rIns="148291" bIns="74146">
            <a:spAutoFit/>
          </a:bodyPr>
          <a:lstStyle/>
          <a:p>
            <a:pPr algn="ctr" defTabSz="1483401">
              <a:lnSpc>
                <a:spcPts val="5000"/>
              </a:lnSpc>
            </a:pPr>
            <a:r>
              <a:rPr lang="en-US" sz="44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3</a:t>
            </a:r>
          </a:p>
          <a:p>
            <a:pPr algn="ctr" defTabSz="1483401">
              <a:lnSpc>
                <a:spcPts val="4000"/>
              </a:lnSpc>
              <a:spcBef>
                <a:spcPts val="1200"/>
              </a:spcBef>
            </a:pPr>
            <a:r>
              <a:rPr lang="en-US" altLang="zh-TW" sz="4800" b="1" u="none" dirty="0">
                <a:latin typeface="Felix Titling" panose="04060505060202020A04" pitchFamily="82" charset="0"/>
                <a:ea typeface="Arial Unicode MS" pitchFamily="34" charset="-128"/>
              </a:rPr>
              <a:t>Eternity in our Hearts</a:t>
            </a:r>
          </a:p>
          <a:p>
            <a:pPr algn="ctr" defTabSz="1483401">
              <a:lnSpc>
                <a:spcPts val="4000"/>
              </a:lnSpc>
            </a:pPr>
            <a:r>
              <a:rPr lang="en-US" sz="2350" b="1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Unveiling the secret spiritual lives of more great composers</a:t>
            </a:r>
            <a:endParaRPr lang="en-US" sz="235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1778638" y="12396974"/>
            <a:ext cx="538217" cy="538217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751360" y="2490094"/>
            <a:ext cx="2108905" cy="977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48"/>
              </a:lnSpc>
            </a:pPr>
            <a:r>
              <a:rPr lang="en-US" sz="4867" b="1" u="none" dirty="0">
                <a:latin typeface="Felix Titling" panose="04060505060202020A04" pitchFamily="82" charset="0"/>
              </a:rPr>
              <a:t>JUNE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2067018" y="3696898"/>
            <a:ext cx="1456963" cy="0"/>
          </a:xfrm>
          <a:prstGeom prst="line">
            <a:avLst/>
          </a:prstGeom>
          <a:ln w="177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2700741" y="15567873"/>
            <a:ext cx="6972610" cy="166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2329">
              <a:defRPr/>
            </a:pPr>
            <a:r>
              <a:rPr lang="en-US" altLang="zh-TW" sz="2804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Bible Church of Maryland</a:t>
            </a:r>
            <a:endParaRPr lang="zh-TW" altLang="en-US" sz="2804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462329">
              <a:defRPr/>
            </a:pPr>
            <a:r>
              <a:rPr lang="en-US" sz="2804" u="none" dirty="0">
                <a:latin typeface="Myriad Pro" panose="020B0503030403020204" pitchFamily="34" charset="0"/>
                <a:cs typeface="Arial" panose="020B0604020202020204" pitchFamily="34" charset="0"/>
              </a:rPr>
              <a:t>4414 </a:t>
            </a:r>
            <a:r>
              <a:rPr lang="en-US" sz="2804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Muncaster</a:t>
            </a:r>
            <a:r>
              <a:rPr lang="en-US" sz="2804" u="none" dirty="0">
                <a:latin typeface="Myriad Pro" panose="020B0503030403020204" pitchFamily="34" charset="0"/>
                <a:cs typeface="Arial" panose="020B0604020202020204" pitchFamily="34" charset="0"/>
              </a:rPr>
              <a:t> Mill Rd, Rockville MD</a:t>
            </a:r>
          </a:p>
          <a:p>
            <a:pPr algn="ctr" defTabSz="462329">
              <a:defRPr/>
            </a:pPr>
            <a:r>
              <a:rPr lang="en-US" sz="2294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cbcm.org   (301) 924-4855</a:t>
            </a:r>
          </a:p>
          <a:p>
            <a:pPr algn="ctr" defTabSz="462329">
              <a:defRPr/>
            </a:pPr>
            <a:endParaRPr lang="en-US" sz="2294" u="none" dirty="0"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54642F0-B160-4FE7-9A15-0D785BDC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189" y="1379109"/>
            <a:ext cx="8347185" cy="88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8291" tIns="74146" rIns="148291" bIns="74146">
            <a:spAutoFit/>
          </a:bodyPr>
          <a:lstStyle/>
          <a:p>
            <a:pPr algn="ctr" defTabSz="1483401">
              <a:lnSpc>
                <a:spcPts val="6118"/>
              </a:lnSpc>
            </a:pPr>
            <a:r>
              <a:rPr lang="en-US" sz="44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  <a:endParaRPr lang="en-US" sz="1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9E2E0-1440-4B21-B84B-B09DFC941926}"/>
              </a:ext>
            </a:extLst>
          </p:cNvPr>
          <p:cNvSpPr/>
          <p:nvPr/>
        </p:nvSpPr>
        <p:spPr>
          <a:xfrm>
            <a:off x="6088410" y="2285647"/>
            <a:ext cx="4806324" cy="108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83401">
              <a:lnSpc>
                <a:spcPts val="2039"/>
              </a:lnSpc>
            </a:pPr>
            <a:r>
              <a:rPr lang="en-US" sz="2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2800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2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France Intl</a:t>
            </a:r>
          </a:p>
          <a:p>
            <a:pPr algn="ctr" defTabSz="1483401">
              <a:lnSpc>
                <a:spcPts val="3600"/>
              </a:lnSpc>
            </a:pPr>
            <a:r>
              <a:rPr lang="en-US" sz="2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2800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2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Hilton Head Intl</a:t>
            </a:r>
          </a:p>
          <a:p>
            <a:pPr algn="ctr" defTabSz="1483401">
              <a:lnSpc>
                <a:spcPts val="2039"/>
              </a:lnSpc>
            </a:pPr>
            <a:r>
              <a:rPr lang="en-US" sz="2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Artist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937244" y="3815340"/>
            <a:ext cx="1712648" cy="1024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55" b="1" u="none" dirty="0">
                <a:latin typeface="Myriad Pro" panose="020B0503030403020204" pitchFamily="34" charset="0"/>
              </a:rPr>
              <a:t>7PM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981047" y="1790094"/>
            <a:ext cx="1691489" cy="1151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48"/>
              </a:lnSpc>
            </a:pPr>
            <a:r>
              <a:rPr lang="en-US" sz="10580" b="1" u="none" dirty="0">
                <a:latin typeface="Myriad Pro" panose="020B0503030403020204" pitchFamily="34" charset="0"/>
              </a:rPr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2147766" y="760650"/>
            <a:ext cx="1385123" cy="948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562" b="1" u="none" dirty="0">
                <a:latin typeface="Felix Titling" panose="04060505060202020A04" pitchFamily="82" charset="0"/>
              </a:rPr>
              <a:t>SAT</a:t>
            </a:r>
            <a:endParaRPr lang="en-US" sz="5562" b="1" u="none" dirty="0">
              <a:latin typeface="Felix Titling" panose="04060505060202020A04" pitchFamily="82" charset="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" y="15378100"/>
            <a:ext cx="2479806" cy="25121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/>
          <p:nvPr/>
        </p:nvSpPr>
        <p:spPr>
          <a:xfrm>
            <a:off x="4861151" y="11823486"/>
            <a:ext cx="2877588" cy="710414"/>
          </a:xfrm>
          <a:prstGeom prst="rect">
            <a:avLst/>
          </a:prstGeom>
          <a:noFill/>
        </p:spPr>
        <p:txBody>
          <a:bodyPr spcFirstLastPara="1" wrap="none" lIns="58279" tIns="29139" rIns="58279" bIns="29139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3200" b="1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3200" b="1" dirty="0">
              <a:ln w="0"/>
            </a:endParaRPr>
          </a:p>
        </p:txBody>
      </p:sp>
      <p:grpSp>
        <p:nvGrpSpPr>
          <p:cNvPr id="27" name="Group 1">
            <a:extLst>
              <a:ext uri="{FF2B5EF4-FFF2-40B4-BE49-F238E27FC236}">
                <a16:creationId xmlns:a16="http://schemas.microsoft.com/office/drawing/2014/main" id="{C21BBD06-2CE9-4A5A-8CF1-7C151D1A1C8C}"/>
              </a:ext>
            </a:extLst>
          </p:cNvPr>
          <p:cNvGrpSpPr>
            <a:grpSpLocks/>
          </p:cNvGrpSpPr>
          <p:nvPr/>
        </p:nvGrpSpPr>
        <p:grpSpPr bwMode="auto">
          <a:xfrm>
            <a:off x="902301" y="9320582"/>
            <a:ext cx="2942126" cy="2537431"/>
            <a:chOff x="617040" y="763928"/>
            <a:chExt cx="8102719" cy="6073113"/>
          </a:xfrm>
        </p:grpSpPr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034912D6-AABA-4FF9-B118-31F9AA38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">
              <a:extLst>
                <a:ext uri="{FF2B5EF4-FFF2-40B4-BE49-F238E27FC236}">
                  <a16:creationId xmlns:a16="http://schemas.microsoft.com/office/drawing/2014/main" id="{1095ADE9-6B91-413E-B4A4-DC3BB816F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3A9620A7-D031-4CD7-9DE0-E04BF7BF12A9}"/>
              </a:ext>
            </a:extLst>
          </p:cNvPr>
          <p:cNvSpPr>
            <a:spLocks noChangeAspect="1"/>
          </p:cNvSpPr>
          <p:nvPr/>
        </p:nvSpPr>
        <p:spPr>
          <a:xfrm>
            <a:off x="6083391" y="3418774"/>
            <a:ext cx="271371" cy="271371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AE8681-B3A3-41CD-8FC5-CE5DA46B9FC4}"/>
              </a:ext>
            </a:extLst>
          </p:cNvPr>
          <p:cNvSpPr>
            <a:spLocks noChangeAspect="1"/>
          </p:cNvSpPr>
          <p:nvPr/>
        </p:nvSpPr>
        <p:spPr>
          <a:xfrm>
            <a:off x="8111616" y="4555461"/>
            <a:ext cx="3622368" cy="36232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/>
          <p:nvPr/>
        </p:nvSpPr>
        <p:spPr>
          <a:xfrm>
            <a:off x="8534782" y="5284241"/>
            <a:ext cx="3369956" cy="2446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59" u="none" dirty="0">
                <a:latin typeface="Myriad Pro" panose="020B0503030403020204" pitchFamily="34" charset="0"/>
              </a:rPr>
              <a:t>“A one-of-a-kind performance </a:t>
            </a:r>
          </a:p>
          <a:p>
            <a:r>
              <a:rPr lang="en-US" sz="3059" u="none" dirty="0">
                <a:latin typeface="Myriad Pro" panose="020B0503030403020204" pitchFamily="34" charset="0"/>
              </a:rPr>
              <a:t>in elegance and musicality” </a:t>
            </a:r>
          </a:p>
          <a:p>
            <a:r>
              <a:rPr lang="en-US" sz="3059" u="none" dirty="0">
                <a:latin typeface="Myriad Pro" panose="020B0503030403020204" pitchFamily="34" charset="0"/>
              </a:rPr>
              <a:t>– Central News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35159AE-E0C3-4930-9B89-6D5A07E6FE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39" y="3421656"/>
            <a:ext cx="366424" cy="3664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1B85FC-3C97-4B22-9465-ACCFFE50BE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0" y="11081936"/>
            <a:ext cx="627872" cy="6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70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 Unicode MS</vt:lpstr>
      <vt:lpstr>DFKai-SB</vt:lpstr>
      <vt:lpstr>新細明體</vt:lpstr>
      <vt:lpstr>Arial</vt:lpstr>
      <vt:lpstr>Calibri</vt:lpstr>
      <vt:lpstr>Felix Titling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216</cp:revision>
  <dcterms:created xsi:type="dcterms:W3CDTF">2012-02-03T06:58:22Z</dcterms:created>
  <dcterms:modified xsi:type="dcterms:W3CDTF">2018-07-27T01:35:00Z</dcterms:modified>
</cp:coreProperties>
</file>