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8013363" cy="25420638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113600" algn="l" rtl="0" fontAlgn="base">
      <a:spcBef>
        <a:spcPct val="0"/>
      </a:spcBef>
      <a:spcAft>
        <a:spcPct val="0"/>
      </a:spcAft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227198" algn="l" rtl="0" fontAlgn="base">
      <a:spcBef>
        <a:spcPct val="0"/>
      </a:spcBef>
      <a:spcAft>
        <a:spcPct val="0"/>
      </a:spcAft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340796" algn="l" rtl="0" fontAlgn="base">
      <a:spcBef>
        <a:spcPct val="0"/>
      </a:spcBef>
      <a:spcAft>
        <a:spcPct val="0"/>
      </a:spcAft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4454395" algn="l" rtl="0" fontAlgn="base">
      <a:spcBef>
        <a:spcPct val="0"/>
      </a:spcBef>
      <a:spcAft>
        <a:spcPct val="0"/>
      </a:spcAft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5567996" algn="l" defTabSz="2227198" rtl="0" eaLnBrk="1" latinLnBrk="0" hangingPunct="1"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6681593" algn="l" defTabSz="2227198" rtl="0" eaLnBrk="1" latinLnBrk="0" hangingPunct="1"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7795192" algn="l" defTabSz="2227198" rtl="0" eaLnBrk="1" latinLnBrk="0" hangingPunct="1"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8908791" algn="l" defTabSz="2227198" rtl="0" eaLnBrk="1" latinLnBrk="0" hangingPunct="1">
      <a:defRPr sz="4873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007" userDrawn="1">
          <p15:clr>
            <a:srgbClr val="A4A3A4"/>
          </p15:clr>
        </p15:guide>
        <p15:guide id="2" pos="5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5950" autoAdjust="0"/>
  </p:normalViewPr>
  <p:slideViewPr>
    <p:cSldViewPr>
      <p:cViewPr>
        <p:scale>
          <a:sx n="33" d="100"/>
          <a:sy n="33" d="100"/>
        </p:scale>
        <p:origin x="846" y="24"/>
      </p:cViewPr>
      <p:guideLst>
        <p:guide orient="horz" pos="8007"/>
        <p:guide pos="5674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1pPr>
    <a:lvl2pPr marL="1113600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2pPr>
    <a:lvl3pPr marL="2227198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3pPr>
    <a:lvl4pPr marL="3340796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4pPr>
    <a:lvl5pPr marL="4454395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5pPr>
    <a:lvl6pPr marL="5567996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6pPr>
    <a:lvl7pPr marL="6681593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7pPr>
    <a:lvl8pPr marL="7795192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8pPr>
    <a:lvl9pPr marL="8908791" algn="l" defTabSz="2227198" rtl="0" eaLnBrk="1" latinLnBrk="0" hangingPunct="1">
      <a:defRPr sz="29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9838" y="1200150"/>
            <a:ext cx="229552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061" y="7178981"/>
            <a:ext cx="13510022" cy="495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4126" y="13095480"/>
            <a:ext cx="11125900" cy="59058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2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2441" y="1235731"/>
            <a:ext cx="2682138" cy="2628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031" y="1235731"/>
            <a:ext cx="7781510" cy="2628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29" y="14850104"/>
            <a:ext cx="13510022" cy="4589837"/>
          </a:xfrm>
        </p:spPr>
        <p:txBody>
          <a:bodyPr anchor="t"/>
          <a:lstStyle>
            <a:lvl1pPr algn="l">
              <a:defRPr sz="91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529" y="9794868"/>
            <a:ext cx="13510022" cy="5055238"/>
          </a:xfrm>
        </p:spPr>
        <p:txBody>
          <a:bodyPr anchor="b"/>
          <a:lstStyle>
            <a:lvl1pPr marL="0" indent="0">
              <a:buNone/>
              <a:defRPr sz="4567">
                <a:solidFill>
                  <a:schemeClr val="tx1">
                    <a:tint val="75000"/>
                  </a:schemeClr>
                </a:solidFill>
              </a:defRPr>
            </a:lvl1pPr>
            <a:lvl2pPr marL="1044108" indent="0">
              <a:buNone/>
              <a:defRPr sz="4110">
                <a:solidFill>
                  <a:schemeClr val="tx1">
                    <a:tint val="75000"/>
                  </a:schemeClr>
                </a:solidFill>
              </a:defRPr>
            </a:lvl2pPr>
            <a:lvl3pPr marL="2088214" indent="0">
              <a:buNone/>
              <a:defRPr sz="3655">
                <a:solidFill>
                  <a:schemeClr val="tx1">
                    <a:tint val="75000"/>
                  </a:schemeClr>
                </a:solidFill>
              </a:defRPr>
            </a:lvl3pPr>
            <a:lvl4pPr marL="313232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417642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522053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626464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7308749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835285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031" y="7189680"/>
            <a:ext cx="5231823" cy="20333303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756" y="7189680"/>
            <a:ext cx="5231823" cy="20333303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08" y="925460"/>
            <a:ext cx="14304730" cy="38516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710" y="5172933"/>
            <a:ext cx="7022674" cy="2155830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08" indent="0">
              <a:buNone/>
              <a:defRPr sz="4567" b="1"/>
            </a:lvl2pPr>
            <a:lvl3pPr marL="2088214" indent="0">
              <a:buNone/>
              <a:defRPr sz="4110" b="1"/>
            </a:lvl3pPr>
            <a:lvl4pPr marL="3132321" indent="0">
              <a:buNone/>
              <a:defRPr sz="3655" b="1"/>
            </a:lvl4pPr>
            <a:lvl5pPr marL="4176427" indent="0">
              <a:buNone/>
              <a:defRPr sz="3655" b="1"/>
            </a:lvl5pPr>
            <a:lvl6pPr marL="5220535" indent="0">
              <a:buNone/>
              <a:defRPr sz="3655" b="1"/>
            </a:lvl6pPr>
            <a:lvl7pPr marL="6264641" indent="0">
              <a:buNone/>
              <a:defRPr sz="3655" b="1"/>
            </a:lvl7pPr>
            <a:lvl8pPr marL="7308749" indent="0">
              <a:buNone/>
              <a:defRPr sz="3655" b="1"/>
            </a:lvl8pPr>
            <a:lvl9pPr marL="8352855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710" y="7328760"/>
            <a:ext cx="7022674" cy="13314810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4007" y="5172933"/>
            <a:ext cx="7025432" cy="2155830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08" indent="0">
              <a:buNone/>
              <a:defRPr sz="4567" b="1"/>
            </a:lvl2pPr>
            <a:lvl3pPr marL="2088214" indent="0">
              <a:buNone/>
              <a:defRPr sz="4110" b="1"/>
            </a:lvl3pPr>
            <a:lvl4pPr marL="3132321" indent="0">
              <a:buNone/>
              <a:defRPr sz="3655" b="1"/>
            </a:lvl4pPr>
            <a:lvl5pPr marL="4176427" indent="0">
              <a:buNone/>
              <a:defRPr sz="3655" b="1"/>
            </a:lvl5pPr>
            <a:lvl6pPr marL="5220535" indent="0">
              <a:buNone/>
              <a:defRPr sz="3655" b="1"/>
            </a:lvl6pPr>
            <a:lvl7pPr marL="6264641" indent="0">
              <a:buNone/>
              <a:defRPr sz="3655" b="1"/>
            </a:lvl7pPr>
            <a:lvl8pPr marL="7308749" indent="0">
              <a:buNone/>
              <a:defRPr sz="3655" b="1"/>
            </a:lvl8pPr>
            <a:lvl9pPr marL="8352855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74007" y="7328760"/>
            <a:ext cx="7025432" cy="13314810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08" y="920111"/>
            <a:ext cx="5229065" cy="3915805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173" y="920113"/>
            <a:ext cx="8885269" cy="19723465"/>
          </a:xfrm>
        </p:spPr>
        <p:txBody>
          <a:bodyPr/>
          <a:lstStyle>
            <a:lvl1pPr>
              <a:defRPr sz="7308"/>
            </a:lvl1pPr>
            <a:lvl2pPr>
              <a:defRPr sz="6394"/>
            </a:lvl2pPr>
            <a:lvl3pPr>
              <a:defRPr sz="5481"/>
            </a:lvl3pPr>
            <a:lvl4pPr>
              <a:defRPr sz="4567"/>
            </a:lvl4pPr>
            <a:lvl5pPr>
              <a:defRPr sz="4567"/>
            </a:lvl5pPr>
            <a:lvl6pPr>
              <a:defRPr sz="4567"/>
            </a:lvl6pPr>
            <a:lvl7pPr>
              <a:defRPr sz="4567"/>
            </a:lvl7pPr>
            <a:lvl8pPr>
              <a:defRPr sz="4567"/>
            </a:lvl8pPr>
            <a:lvl9pPr>
              <a:defRPr sz="45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4708" y="4835917"/>
            <a:ext cx="5229065" cy="15807659"/>
          </a:xfrm>
        </p:spPr>
        <p:txBody>
          <a:bodyPr/>
          <a:lstStyle>
            <a:lvl1pPr marL="0" indent="0">
              <a:buNone/>
              <a:defRPr sz="3198"/>
            </a:lvl1pPr>
            <a:lvl2pPr marL="1044108" indent="0">
              <a:buNone/>
              <a:defRPr sz="2741"/>
            </a:lvl2pPr>
            <a:lvl3pPr marL="2088214" indent="0">
              <a:buNone/>
              <a:defRPr sz="2284"/>
            </a:lvl3pPr>
            <a:lvl4pPr marL="3132321" indent="0">
              <a:buNone/>
              <a:defRPr sz="2056"/>
            </a:lvl4pPr>
            <a:lvl5pPr marL="4176427" indent="0">
              <a:buNone/>
              <a:defRPr sz="2056"/>
            </a:lvl5pPr>
            <a:lvl6pPr marL="5220535" indent="0">
              <a:buNone/>
              <a:defRPr sz="2056"/>
            </a:lvl6pPr>
            <a:lvl7pPr marL="6264641" indent="0">
              <a:buNone/>
              <a:defRPr sz="2056"/>
            </a:lvl7pPr>
            <a:lvl8pPr marL="7308749" indent="0">
              <a:buNone/>
              <a:defRPr sz="2056"/>
            </a:lvl8pPr>
            <a:lvl9pPr marL="8352855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366" y="16176770"/>
            <a:ext cx="9536486" cy="1909760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15366" y="2064891"/>
            <a:ext cx="9536486" cy="1386580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7308"/>
            </a:lvl1pPr>
            <a:lvl2pPr marL="1044108" indent="0">
              <a:buNone/>
              <a:defRPr sz="6394"/>
            </a:lvl2pPr>
            <a:lvl3pPr marL="2088214" indent="0">
              <a:buNone/>
              <a:defRPr sz="5481"/>
            </a:lvl3pPr>
            <a:lvl4pPr marL="3132321" indent="0">
              <a:buNone/>
              <a:defRPr sz="4567"/>
            </a:lvl4pPr>
            <a:lvl5pPr marL="4176427" indent="0">
              <a:buNone/>
              <a:defRPr sz="4567"/>
            </a:lvl5pPr>
            <a:lvl6pPr marL="5220535" indent="0">
              <a:buNone/>
              <a:defRPr sz="4567"/>
            </a:lvl6pPr>
            <a:lvl7pPr marL="6264641" indent="0">
              <a:buNone/>
              <a:defRPr sz="4567"/>
            </a:lvl7pPr>
            <a:lvl8pPr marL="7308749" indent="0">
              <a:buNone/>
              <a:defRPr sz="4567"/>
            </a:lvl8pPr>
            <a:lvl9pPr marL="8352855" indent="0">
              <a:buNone/>
              <a:defRPr sz="45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5366" y="18086535"/>
            <a:ext cx="9536486" cy="2712174"/>
          </a:xfrm>
        </p:spPr>
        <p:txBody>
          <a:bodyPr/>
          <a:lstStyle>
            <a:lvl1pPr marL="0" indent="0">
              <a:buNone/>
              <a:defRPr sz="3198"/>
            </a:lvl1pPr>
            <a:lvl2pPr marL="1044108" indent="0">
              <a:buNone/>
              <a:defRPr sz="2741"/>
            </a:lvl2pPr>
            <a:lvl3pPr marL="2088214" indent="0">
              <a:buNone/>
              <a:defRPr sz="2284"/>
            </a:lvl3pPr>
            <a:lvl4pPr marL="3132321" indent="0">
              <a:buNone/>
              <a:defRPr sz="2056"/>
            </a:lvl4pPr>
            <a:lvl5pPr marL="4176427" indent="0">
              <a:buNone/>
              <a:defRPr sz="2056"/>
            </a:lvl5pPr>
            <a:lvl6pPr marL="5220535" indent="0">
              <a:buNone/>
              <a:defRPr sz="2056"/>
            </a:lvl6pPr>
            <a:lvl7pPr marL="6264641" indent="0">
              <a:buNone/>
              <a:defRPr sz="2056"/>
            </a:lvl7pPr>
            <a:lvl8pPr marL="7308749" indent="0">
              <a:buNone/>
              <a:defRPr sz="2056"/>
            </a:lvl8pPr>
            <a:lvl9pPr marL="8352855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1406" y="1019073"/>
            <a:ext cx="16210554" cy="42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1406" y="5929881"/>
            <a:ext cx="16210554" cy="167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01407" y="23563040"/>
            <a:ext cx="4201645" cy="13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155304" y="23563040"/>
            <a:ext cx="5702759" cy="13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2910315" y="23563040"/>
            <a:ext cx="4201645" cy="13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7488" rtl="0" eaLnBrk="0" fontAlgn="base" hangingPunct="0">
        <a:spcBef>
          <a:spcPct val="0"/>
        </a:spcBef>
        <a:spcAft>
          <a:spcPct val="0"/>
        </a:spcAft>
        <a:defRPr sz="1119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2pPr>
      <a:lvl3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3pPr>
      <a:lvl4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4pPr>
      <a:lvl5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5pPr>
      <a:lvl6pPr marL="1044108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6pPr>
      <a:lvl7pPr marL="2088214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7pPr>
      <a:lvl8pPr marL="3132321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8pPr>
      <a:lvl9pPr marL="4176427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9pPr>
    </p:titleStyle>
    <p:bodyStyle>
      <a:lvl1pPr marL="873715" indent="-873715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22" kern="1200">
          <a:solidFill>
            <a:schemeClr val="tx1"/>
          </a:solidFill>
          <a:latin typeface="+mn-lt"/>
          <a:ea typeface="+mn-ea"/>
          <a:cs typeface="+mn-cs"/>
        </a:defRPr>
      </a:lvl1pPr>
      <a:lvl2pPr marL="1888820" indent="-725075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080" kern="1200">
          <a:solidFill>
            <a:schemeClr val="tx1"/>
          </a:solidFill>
          <a:latin typeface="+mn-lt"/>
          <a:ea typeface="+mn-ea"/>
          <a:cs typeface="+mn-cs"/>
        </a:defRPr>
      </a:lvl2pPr>
      <a:lvl3pPr marL="2907548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166" kern="1200">
          <a:solidFill>
            <a:schemeClr val="tx1"/>
          </a:solidFill>
          <a:latin typeface="+mn-lt"/>
          <a:ea typeface="+mn-ea"/>
          <a:cs typeface="+mn-cs"/>
        </a:defRPr>
      </a:lvl3pPr>
      <a:lvl4pPr marL="4071293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024" kern="1200">
          <a:solidFill>
            <a:schemeClr val="tx1"/>
          </a:solidFill>
          <a:latin typeface="+mn-lt"/>
          <a:ea typeface="+mn-ea"/>
          <a:cs typeface="+mn-cs"/>
        </a:defRPr>
      </a:lvl4pPr>
      <a:lvl5pPr marL="5235035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024" kern="1200">
          <a:solidFill>
            <a:schemeClr val="tx1"/>
          </a:solidFill>
          <a:latin typeface="+mn-lt"/>
          <a:ea typeface="+mn-ea"/>
          <a:cs typeface="+mn-cs"/>
        </a:defRPr>
      </a:lvl5pPr>
      <a:lvl6pPr marL="5742588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6pPr>
      <a:lvl7pPr marL="6786694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7pPr>
      <a:lvl8pPr marL="7830802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8pPr>
      <a:lvl9pPr marL="8874907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1pPr>
      <a:lvl2pPr marL="1044108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2pPr>
      <a:lvl3pPr marL="2088214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3pPr>
      <a:lvl4pPr marL="3132321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176427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220535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264641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308749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352855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-105894" y="800988"/>
            <a:ext cx="7050001" cy="70516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0" y="5421971"/>
            <a:ext cx="13096876" cy="130968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050" y="21646229"/>
            <a:ext cx="317691" cy="317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82" y="6212610"/>
            <a:ext cx="7666481" cy="12418434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184" y="18811399"/>
            <a:ext cx="11870874" cy="249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8000"/>
              </a:lnSpc>
            </a:pPr>
            <a:r>
              <a:rPr lang="en-US" sz="60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3</a:t>
            </a:r>
          </a:p>
          <a:p>
            <a:pPr algn="ctr" defTabSz="2327488">
              <a:lnSpc>
                <a:spcPts val="6000"/>
              </a:lnSpc>
            </a:pPr>
            <a:r>
              <a:rPr lang="en-US" altLang="zh-TW" sz="6600" b="1" u="none" dirty="0">
                <a:latin typeface="Felix Titling" panose="04060505060202020A04" pitchFamily="82" charset="0"/>
                <a:ea typeface="Arial Unicode MS" pitchFamily="34" charset="-128"/>
              </a:rPr>
              <a:t>ETERNITY IN OUR HEARTS</a:t>
            </a:r>
          </a:p>
          <a:p>
            <a:pPr algn="ctr" defTabSz="2327488">
              <a:lnSpc>
                <a:spcPts val="3600"/>
              </a:lnSpc>
            </a:pPr>
            <a:r>
              <a:rPr lang="en-US" altLang="zh-TW" sz="3060" u="none" dirty="0">
                <a:latin typeface="Myriad Pro" panose="020B0503030403020204" pitchFamily="34" charset="0"/>
                <a:ea typeface="DFKai-SB" panose="03000509000000000000" pitchFamily="65" charset="-120"/>
              </a:rPr>
              <a:t>Investigating eternal life through the music of Chinese composers</a:t>
            </a:r>
            <a:endParaRPr lang="en-US" sz="3060" b="1" u="none" dirty="0">
              <a:latin typeface="Myriad Pro" panose="020B0503030403020204" pitchFamily="34" charset="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752592" y="16649277"/>
            <a:ext cx="1604852" cy="1604852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811573" y="3785369"/>
            <a:ext cx="3308908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800" b="1" u="none" dirty="0">
                <a:latin typeface="Felix Titling" panose="04060505060202020A04" pitchFamily="82" charset="0"/>
              </a:rPr>
              <a:t>JUNE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279137" y="5586088"/>
            <a:ext cx="2286000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3306530" y="21954031"/>
            <a:ext cx="109401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403">
              <a:defRPr/>
            </a:pPr>
            <a:r>
              <a:rPr lang="en-US" altLang="zh-TW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440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725403">
              <a:defRPr/>
            </a:pPr>
            <a:r>
              <a:rPr lang="en-US" sz="4400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440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4400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725403">
              <a:defRPr/>
            </a:pPr>
            <a:r>
              <a:rPr lang="en-US" sz="36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725403">
              <a:defRPr/>
            </a:pPr>
            <a:r>
              <a:rPr lang="en-US" sz="36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Free Admission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414" y="1686990"/>
            <a:ext cx="12671091" cy="138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9600"/>
              </a:lnSpc>
            </a:pPr>
            <a:r>
              <a:rPr lang="en-US" sz="6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24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8473282" y="2950253"/>
            <a:ext cx="6046848" cy="15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3490">
              <a:lnSpc>
                <a:spcPts val="3800"/>
              </a:lnSpc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40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853490">
              <a:lnSpc>
                <a:spcPts val="3800"/>
              </a:lnSpc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40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853490">
              <a:lnSpc>
                <a:spcPts val="3800"/>
              </a:lnSpc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2115513" y="5628859"/>
            <a:ext cx="2607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500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2197487" y="2725048"/>
            <a:ext cx="2547492" cy="1761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6600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422236" y="1140698"/>
            <a:ext cx="2087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b="1" u="none" dirty="0">
                <a:latin typeface="Felix Titling" panose="04060505060202020A04" pitchFamily="82" charset="0"/>
              </a:rPr>
              <a:t>SAT</a:t>
            </a:r>
            <a:endParaRPr lang="en-US" sz="7800" b="1" u="none" dirty="0">
              <a:latin typeface="Felix Titling" panose="04060505060202020A04" pitchFamily="82" charset="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0867"/>
            <a:ext cx="3383695" cy="3427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>
            <a:spLocks noChangeAspect="1"/>
          </p:cNvSpPr>
          <p:nvPr/>
        </p:nvSpPr>
        <p:spPr>
          <a:xfrm>
            <a:off x="1656000" y="6995319"/>
            <a:ext cx="14262248" cy="1126227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104152"/>
              </a:avLst>
            </a:prstTxWarp>
            <a:spAutoFit/>
          </a:bodyPr>
          <a:lstStyle/>
          <a:p>
            <a:pPr algn="ctr"/>
            <a:r>
              <a:rPr lang="en-US" sz="5400" b="1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5400" b="1" dirty="0">
              <a:ln w="0"/>
            </a:endParaRP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1433926" y="11693559"/>
            <a:ext cx="4616245" cy="3981273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A9620A7-D031-4CD7-9DE0-E04BF7BF12A9}"/>
              </a:ext>
            </a:extLst>
          </p:cNvPr>
          <p:cNvSpPr>
            <a:spLocks noChangeAspect="1"/>
          </p:cNvSpPr>
          <p:nvPr/>
        </p:nvSpPr>
        <p:spPr>
          <a:xfrm>
            <a:off x="8580897" y="4450797"/>
            <a:ext cx="425785" cy="425785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11763215" y="5807558"/>
            <a:ext cx="5683557" cy="568489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12482163" y="6721193"/>
            <a:ext cx="45374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4800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4800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82" y="4455320"/>
            <a:ext cx="574925" cy="5749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8DF244-7E44-4974-B9B1-5A8F22CB8E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178" y="15861852"/>
            <a:ext cx="711887" cy="71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18" y="213521"/>
            <a:ext cx="18211799" cy="255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72</Words>
  <Application>Microsoft Office PowerPoint</Application>
  <PresentationFormat>Custom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Unicode MS</vt:lpstr>
      <vt:lpstr>DFKai-SB</vt:lpstr>
      <vt:lpstr>新細明體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215</cp:revision>
  <dcterms:created xsi:type="dcterms:W3CDTF">2012-02-03T06:58:22Z</dcterms:created>
  <dcterms:modified xsi:type="dcterms:W3CDTF">2018-07-27T01:34:53Z</dcterms:modified>
</cp:coreProperties>
</file>