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</p:sldIdLst>
  <p:sldSz cx="5029200" cy="77724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6E0EC"/>
    <a:srgbClr val="EDD06A"/>
    <a:srgbClr val="E0ECF0"/>
    <a:srgbClr val="E7E6E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>
        <p:scale>
          <a:sx n="150" d="100"/>
          <a:sy n="150" d="100"/>
        </p:scale>
        <p:origin x="936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77190" y="1272011"/>
            <a:ext cx="4274820" cy="2705947"/>
          </a:xfrm>
        </p:spPr>
        <p:txBody>
          <a:bodyPr anchor="b"/>
          <a:lstStyle>
            <a:lvl1pPr algn="ctr">
              <a:defRPr sz="33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28650" y="4082310"/>
            <a:ext cx="3771900" cy="1876530"/>
          </a:xfrm>
        </p:spPr>
        <p:txBody>
          <a:bodyPr/>
          <a:lstStyle>
            <a:lvl1pPr marL="0" indent="0" algn="ctr">
              <a:buNone/>
              <a:defRPr sz="1320"/>
            </a:lvl1pPr>
            <a:lvl2pPr marL="251460" indent="0" algn="ctr">
              <a:buNone/>
              <a:defRPr sz="1100"/>
            </a:lvl2pPr>
            <a:lvl3pPr marL="502920" indent="0" algn="ctr">
              <a:buNone/>
              <a:defRPr sz="990"/>
            </a:lvl3pPr>
            <a:lvl4pPr marL="754380" indent="0" algn="ctr">
              <a:buNone/>
              <a:defRPr sz="880"/>
            </a:lvl4pPr>
            <a:lvl5pPr marL="1005840" indent="0" algn="ctr">
              <a:buNone/>
              <a:defRPr sz="880"/>
            </a:lvl5pPr>
            <a:lvl6pPr marL="1257300" indent="0" algn="ctr">
              <a:buNone/>
              <a:defRPr sz="880"/>
            </a:lvl6pPr>
            <a:lvl7pPr marL="1508760" indent="0" algn="ctr">
              <a:buNone/>
              <a:defRPr sz="880"/>
            </a:lvl7pPr>
            <a:lvl8pPr marL="1760220" indent="0" algn="ctr">
              <a:buNone/>
              <a:defRPr sz="880"/>
            </a:lvl8pPr>
            <a:lvl9pPr marL="2011680" indent="0" algn="ctr">
              <a:buNone/>
              <a:defRPr sz="88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890103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964319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3138" y="1937705"/>
            <a:ext cx="4337685" cy="3233102"/>
          </a:xfrm>
        </p:spPr>
        <p:txBody>
          <a:bodyPr anchor="b"/>
          <a:lstStyle>
            <a:lvl1pPr>
              <a:defRPr sz="33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3138" y="5201393"/>
            <a:ext cx="4337685" cy="1700212"/>
          </a:xfrm>
        </p:spPr>
        <p:txBody>
          <a:bodyPr/>
          <a:lstStyle>
            <a:lvl1pPr marL="0" indent="0">
              <a:buNone/>
              <a:defRPr sz="1320">
                <a:solidFill>
                  <a:schemeClr val="tx1"/>
                </a:solidFill>
              </a:defRPr>
            </a:lvl1pPr>
            <a:lvl2pPr marL="251460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2pPr>
            <a:lvl3pPr marL="502920" indent="0">
              <a:buNone/>
              <a:defRPr sz="990">
                <a:solidFill>
                  <a:schemeClr val="tx1">
                    <a:tint val="75000"/>
                  </a:schemeClr>
                </a:solidFill>
              </a:defRPr>
            </a:lvl3pPr>
            <a:lvl4pPr marL="754380" indent="0">
              <a:buNone/>
              <a:defRPr sz="880">
                <a:solidFill>
                  <a:schemeClr val="tx1">
                    <a:tint val="75000"/>
                  </a:schemeClr>
                </a:solidFill>
              </a:defRPr>
            </a:lvl4pPr>
            <a:lvl5pPr marL="1005840" indent="0">
              <a:buNone/>
              <a:defRPr sz="880">
                <a:solidFill>
                  <a:schemeClr val="tx1">
                    <a:tint val="75000"/>
                  </a:schemeClr>
                </a:solidFill>
              </a:defRPr>
            </a:lvl5pPr>
            <a:lvl6pPr marL="1257300" indent="0">
              <a:buNone/>
              <a:defRPr sz="880">
                <a:solidFill>
                  <a:schemeClr val="tx1">
                    <a:tint val="75000"/>
                  </a:schemeClr>
                </a:solidFill>
              </a:defRPr>
            </a:lvl6pPr>
            <a:lvl7pPr marL="1508760" indent="0">
              <a:buNone/>
              <a:defRPr sz="880">
                <a:solidFill>
                  <a:schemeClr val="tx1">
                    <a:tint val="75000"/>
                  </a:schemeClr>
                </a:solidFill>
              </a:defRPr>
            </a:lvl7pPr>
            <a:lvl8pPr marL="1760220" indent="0">
              <a:buNone/>
              <a:defRPr sz="880">
                <a:solidFill>
                  <a:schemeClr val="tx1">
                    <a:tint val="75000"/>
                  </a:schemeClr>
                </a:solidFill>
              </a:defRPr>
            </a:lvl8pPr>
            <a:lvl9pPr marL="2011680" indent="0">
              <a:buNone/>
              <a:defRPr sz="88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30014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5758" y="2069042"/>
            <a:ext cx="2137410" cy="49315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46033" y="2069042"/>
            <a:ext cx="2137410" cy="49315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82844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6413" y="413810"/>
            <a:ext cx="4337685" cy="150230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6413" y="1905318"/>
            <a:ext cx="2127587" cy="933767"/>
          </a:xfrm>
        </p:spPr>
        <p:txBody>
          <a:bodyPr anchor="b"/>
          <a:lstStyle>
            <a:lvl1pPr marL="0" indent="0">
              <a:buNone/>
              <a:defRPr sz="1320" b="1"/>
            </a:lvl1pPr>
            <a:lvl2pPr marL="251460" indent="0">
              <a:buNone/>
              <a:defRPr sz="1100" b="1"/>
            </a:lvl2pPr>
            <a:lvl3pPr marL="502920" indent="0">
              <a:buNone/>
              <a:defRPr sz="990" b="1"/>
            </a:lvl3pPr>
            <a:lvl4pPr marL="754380" indent="0">
              <a:buNone/>
              <a:defRPr sz="880" b="1"/>
            </a:lvl4pPr>
            <a:lvl5pPr marL="1005840" indent="0">
              <a:buNone/>
              <a:defRPr sz="880" b="1"/>
            </a:lvl5pPr>
            <a:lvl6pPr marL="1257300" indent="0">
              <a:buNone/>
              <a:defRPr sz="880" b="1"/>
            </a:lvl6pPr>
            <a:lvl7pPr marL="1508760" indent="0">
              <a:buNone/>
              <a:defRPr sz="880" b="1"/>
            </a:lvl7pPr>
            <a:lvl8pPr marL="1760220" indent="0">
              <a:buNone/>
              <a:defRPr sz="880" b="1"/>
            </a:lvl8pPr>
            <a:lvl9pPr marL="2011680" indent="0">
              <a:buNone/>
              <a:defRPr sz="88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6413" y="2839085"/>
            <a:ext cx="2127587" cy="417586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546033" y="1905318"/>
            <a:ext cx="2138065" cy="933767"/>
          </a:xfrm>
        </p:spPr>
        <p:txBody>
          <a:bodyPr anchor="b"/>
          <a:lstStyle>
            <a:lvl1pPr marL="0" indent="0">
              <a:buNone/>
              <a:defRPr sz="1320" b="1"/>
            </a:lvl1pPr>
            <a:lvl2pPr marL="251460" indent="0">
              <a:buNone/>
              <a:defRPr sz="1100" b="1"/>
            </a:lvl2pPr>
            <a:lvl3pPr marL="502920" indent="0">
              <a:buNone/>
              <a:defRPr sz="990" b="1"/>
            </a:lvl3pPr>
            <a:lvl4pPr marL="754380" indent="0">
              <a:buNone/>
              <a:defRPr sz="880" b="1"/>
            </a:lvl4pPr>
            <a:lvl5pPr marL="1005840" indent="0">
              <a:buNone/>
              <a:defRPr sz="880" b="1"/>
            </a:lvl5pPr>
            <a:lvl6pPr marL="1257300" indent="0">
              <a:buNone/>
              <a:defRPr sz="880" b="1"/>
            </a:lvl6pPr>
            <a:lvl7pPr marL="1508760" indent="0">
              <a:buNone/>
              <a:defRPr sz="880" b="1"/>
            </a:lvl7pPr>
            <a:lvl8pPr marL="1760220" indent="0">
              <a:buNone/>
              <a:defRPr sz="880" b="1"/>
            </a:lvl8pPr>
            <a:lvl9pPr marL="2011680" indent="0">
              <a:buNone/>
              <a:defRPr sz="88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546033" y="2839085"/>
            <a:ext cx="2138065" cy="417586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544200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258819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600447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6413" y="518160"/>
            <a:ext cx="1622048" cy="1813560"/>
          </a:xfrm>
        </p:spPr>
        <p:txBody>
          <a:bodyPr anchor="b"/>
          <a:lstStyle>
            <a:lvl1pPr>
              <a:defRPr sz="176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138065" y="1119083"/>
            <a:ext cx="2546033" cy="5523442"/>
          </a:xfrm>
        </p:spPr>
        <p:txBody>
          <a:bodyPr/>
          <a:lstStyle>
            <a:lvl1pPr>
              <a:defRPr sz="1760"/>
            </a:lvl1pPr>
            <a:lvl2pPr>
              <a:defRPr sz="1540"/>
            </a:lvl2pPr>
            <a:lvl3pPr>
              <a:defRPr sz="132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6413" y="2331720"/>
            <a:ext cx="1622048" cy="4319800"/>
          </a:xfrm>
        </p:spPr>
        <p:txBody>
          <a:bodyPr/>
          <a:lstStyle>
            <a:lvl1pPr marL="0" indent="0">
              <a:buNone/>
              <a:defRPr sz="880"/>
            </a:lvl1pPr>
            <a:lvl2pPr marL="251460" indent="0">
              <a:buNone/>
              <a:defRPr sz="770"/>
            </a:lvl2pPr>
            <a:lvl3pPr marL="502920" indent="0">
              <a:buNone/>
              <a:defRPr sz="660"/>
            </a:lvl3pPr>
            <a:lvl4pPr marL="754380" indent="0">
              <a:buNone/>
              <a:defRPr sz="550"/>
            </a:lvl4pPr>
            <a:lvl5pPr marL="1005840" indent="0">
              <a:buNone/>
              <a:defRPr sz="550"/>
            </a:lvl5pPr>
            <a:lvl6pPr marL="1257300" indent="0">
              <a:buNone/>
              <a:defRPr sz="550"/>
            </a:lvl6pPr>
            <a:lvl7pPr marL="1508760" indent="0">
              <a:buNone/>
              <a:defRPr sz="550"/>
            </a:lvl7pPr>
            <a:lvl8pPr marL="1760220" indent="0">
              <a:buNone/>
              <a:defRPr sz="550"/>
            </a:lvl8pPr>
            <a:lvl9pPr marL="2011680" indent="0">
              <a:buNone/>
              <a:defRPr sz="55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4827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6413" y="518160"/>
            <a:ext cx="1622048" cy="1813560"/>
          </a:xfrm>
        </p:spPr>
        <p:txBody>
          <a:bodyPr anchor="b"/>
          <a:lstStyle>
            <a:lvl1pPr>
              <a:defRPr sz="176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138065" y="1119083"/>
            <a:ext cx="2546033" cy="5523442"/>
          </a:xfrm>
        </p:spPr>
        <p:txBody>
          <a:bodyPr anchor="t"/>
          <a:lstStyle>
            <a:lvl1pPr marL="0" indent="0">
              <a:buNone/>
              <a:defRPr sz="1760"/>
            </a:lvl1pPr>
            <a:lvl2pPr marL="251460" indent="0">
              <a:buNone/>
              <a:defRPr sz="1540"/>
            </a:lvl2pPr>
            <a:lvl3pPr marL="502920" indent="0">
              <a:buNone/>
              <a:defRPr sz="1320"/>
            </a:lvl3pPr>
            <a:lvl4pPr marL="754380" indent="0">
              <a:buNone/>
              <a:defRPr sz="1100"/>
            </a:lvl4pPr>
            <a:lvl5pPr marL="1005840" indent="0">
              <a:buNone/>
              <a:defRPr sz="1100"/>
            </a:lvl5pPr>
            <a:lvl6pPr marL="1257300" indent="0">
              <a:buNone/>
              <a:defRPr sz="1100"/>
            </a:lvl6pPr>
            <a:lvl7pPr marL="1508760" indent="0">
              <a:buNone/>
              <a:defRPr sz="1100"/>
            </a:lvl7pPr>
            <a:lvl8pPr marL="1760220" indent="0">
              <a:buNone/>
              <a:defRPr sz="1100"/>
            </a:lvl8pPr>
            <a:lvl9pPr marL="2011680" indent="0">
              <a:buNone/>
              <a:defRPr sz="11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6413" y="2331720"/>
            <a:ext cx="1622048" cy="4319800"/>
          </a:xfrm>
        </p:spPr>
        <p:txBody>
          <a:bodyPr/>
          <a:lstStyle>
            <a:lvl1pPr marL="0" indent="0">
              <a:buNone/>
              <a:defRPr sz="880"/>
            </a:lvl1pPr>
            <a:lvl2pPr marL="251460" indent="0">
              <a:buNone/>
              <a:defRPr sz="770"/>
            </a:lvl2pPr>
            <a:lvl3pPr marL="502920" indent="0">
              <a:buNone/>
              <a:defRPr sz="660"/>
            </a:lvl3pPr>
            <a:lvl4pPr marL="754380" indent="0">
              <a:buNone/>
              <a:defRPr sz="550"/>
            </a:lvl4pPr>
            <a:lvl5pPr marL="1005840" indent="0">
              <a:buNone/>
              <a:defRPr sz="550"/>
            </a:lvl5pPr>
            <a:lvl6pPr marL="1257300" indent="0">
              <a:buNone/>
              <a:defRPr sz="550"/>
            </a:lvl6pPr>
            <a:lvl7pPr marL="1508760" indent="0">
              <a:buNone/>
              <a:defRPr sz="550"/>
            </a:lvl7pPr>
            <a:lvl8pPr marL="1760220" indent="0">
              <a:buNone/>
              <a:defRPr sz="550"/>
            </a:lvl8pPr>
            <a:lvl9pPr marL="2011680" indent="0">
              <a:buNone/>
              <a:defRPr sz="55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50381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67526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599022" y="413808"/>
            <a:ext cx="1084421" cy="65867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45758" y="413808"/>
            <a:ext cx="3190399" cy="6586750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24752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5758" y="413810"/>
            <a:ext cx="4337685" cy="15023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5758" y="2069042"/>
            <a:ext cx="4337685" cy="49315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5758" y="7203865"/>
            <a:ext cx="113157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6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6BAD184-3D86-4EA4-B634-E34414AA8B98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665923" y="7203865"/>
            <a:ext cx="1697355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6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551873" y="7203865"/>
            <a:ext cx="113157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6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4BBBE74-CF14-4F76-B7F3-DA3D3255572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510225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502920" rtl="0" eaLnBrk="1" latinLnBrk="0" hangingPunct="1">
        <a:lnSpc>
          <a:spcPct val="90000"/>
        </a:lnSpc>
        <a:spcBef>
          <a:spcPct val="0"/>
        </a:spcBef>
        <a:buNone/>
        <a:defRPr sz="242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25730" indent="-125730" algn="l" defTabSz="50292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540" kern="1200">
          <a:solidFill>
            <a:schemeClr val="tx1"/>
          </a:solidFill>
          <a:latin typeface="+mn-lt"/>
          <a:ea typeface="+mn-ea"/>
          <a:cs typeface="+mn-cs"/>
        </a:defRPr>
      </a:lvl1pPr>
      <a:lvl2pPr marL="37719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1320" kern="1200">
          <a:solidFill>
            <a:schemeClr val="tx1"/>
          </a:solidFill>
          <a:latin typeface="+mn-lt"/>
          <a:ea typeface="+mn-ea"/>
          <a:cs typeface="+mn-cs"/>
        </a:defRPr>
      </a:lvl2pPr>
      <a:lvl3pPr marL="62865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3pPr>
      <a:lvl4pPr marL="88011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990" kern="1200">
          <a:solidFill>
            <a:schemeClr val="tx1"/>
          </a:solidFill>
          <a:latin typeface="+mn-lt"/>
          <a:ea typeface="+mn-ea"/>
          <a:cs typeface="+mn-cs"/>
        </a:defRPr>
      </a:lvl4pPr>
      <a:lvl5pPr marL="113157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990" kern="1200">
          <a:solidFill>
            <a:schemeClr val="tx1"/>
          </a:solidFill>
          <a:latin typeface="+mn-lt"/>
          <a:ea typeface="+mn-ea"/>
          <a:cs typeface="+mn-cs"/>
        </a:defRPr>
      </a:lvl5pPr>
      <a:lvl6pPr marL="138303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990" kern="1200">
          <a:solidFill>
            <a:schemeClr val="tx1"/>
          </a:solidFill>
          <a:latin typeface="+mn-lt"/>
          <a:ea typeface="+mn-ea"/>
          <a:cs typeface="+mn-cs"/>
        </a:defRPr>
      </a:lvl6pPr>
      <a:lvl7pPr marL="163449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990" kern="1200">
          <a:solidFill>
            <a:schemeClr val="tx1"/>
          </a:solidFill>
          <a:latin typeface="+mn-lt"/>
          <a:ea typeface="+mn-ea"/>
          <a:cs typeface="+mn-cs"/>
        </a:defRPr>
      </a:lvl7pPr>
      <a:lvl8pPr marL="188595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990" kern="1200">
          <a:solidFill>
            <a:schemeClr val="tx1"/>
          </a:solidFill>
          <a:latin typeface="+mn-lt"/>
          <a:ea typeface="+mn-ea"/>
          <a:cs typeface="+mn-cs"/>
        </a:defRPr>
      </a:lvl8pPr>
      <a:lvl9pPr marL="2137410" indent="-125730" algn="l" defTabSz="502920" rtl="0" eaLnBrk="1" latinLnBrk="0" hangingPunct="1">
        <a:lnSpc>
          <a:spcPct val="90000"/>
        </a:lnSpc>
        <a:spcBef>
          <a:spcPts val="275"/>
        </a:spcBef>
        <a:buFont typeface="Arial" panose="020B0604020202020204" pitchFamily="34" charset="0"/>
        <a:buChar char="•"/>
        <a:defRPr sz="99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1pPr>
      <a:lvl2pPr marL="25146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2pPr>
      <a:lvl3pPr marL="50292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3pPr>
      <a:lvl4pPr marL="75438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4pPr>
      <a:lvl5pPr marL="100584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5pPr>
      <a:lvl6pPr marL="125730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6pPr>
      <a:lvl7pPr marL="150876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7pPr>
      <a:lvl8pPr marL="176022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8pPr>
      <a:lvl9pPr marL="2011680" algn="l" defTabSz="502920" rtl="0" eaLnBrk="1" latinLnBrk="0" hangingPunct="1">
        <a:defRPr sz="99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2.png"/><Relationship Id="rId7" Type="http://schemas.microsoft.com/office/2007/relationships/hdphoto" Target="../media/hdphoto1.wdp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Relationship Id="rId9" Type="http://schemas.openxmlformats.org/officeDocument/2006/relationships/image" Target="../media/image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Rectangle 80">
            <a:extLst>
              <a:ext uri="{FF2B5EF4-FFF2-40B4-BE49-F238E27FC236}">
                <a16:creationId xmlns:a16="http://schemas.microsoft.com/office/drawing/2014/main" id="{218653DE-23C5-4A32-8670-05617A3A4074}"/>
              </a:ext>
            </a:extLst>
          </p:cNvPr>
          <p:cNvSpPr/>
          <p:nvPr/>
        </p:nvSpPr>
        <p:spPr>
          <a:xfrm>
            <a:off x="2858250" y="5924748"/>
            <a:ext cx="1237351" cy="3231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600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France Intl</a:t>
            </a:r>
          </a:p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600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Hilton Head Intl</a:t>
            </a:r>
          </a:p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Artist</a:t>
            </a:r>
          </a:p>
        </p:txBody>
      </p:sp>
      <p:grpSp>
        <p:nvGrpSpPr>
          <p:cNvPr id="120" name="Group 119">
            <a:extLst>
              <a:ext uri="{FF2B5EF4-FFF2-40B4-BE49-F238E27FC236}">
                <a16:creationId xmlns:a16="http://schemas.microsoft.com/office/drawing/2014/main" id="{48A9F908-BB97-4227-8A04-B435CDD871BB}"/>
              </a:ext>
            </a:extLst>
          </p:cNvPr>
          <p:cNvGrpSpPr/>
          <p:nvPr/>
        </p:nvGrpSpPr>
        <p:grpSpPr>
          <a:xfrm>
            <a:off x="-9522" y="235167"/>
            <a:ext cx="4864895" cy="1800597"/>
            <a:chOff x="-9522" y="5724314"/>
            <a:chExt cx="4864895" cy="1800597"/>
          </a:xfrm>
        </p:grpSpPr>
        <p:pic>
          <p:nvPicPr>
            <p:cNvPr id="121" name="Picture 120">
              <a:extLst>
                <a:ext uri="{FF2B5EF4-FFF2-40B4-BE49-F238E27FC236}">
                  <a16:creationId xmlns:a16="http://schemas.microsoft.com/office/drawing/2014/main" id="{6F17CBDF-7D69-4CCE-91CF-F9DA83F2AF3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31058" r="-1" b="18532"/>
            <a:stretch/>
          </p:blipFill>
          <p:spPr>
            <a:xfrm>
              <a:off x="-9522" y="5819967"/>
              <a:ext cx="1443534" cy="1701157"/>
            </a:xfrm>
            <a:prstGeom prst="rect">
              <a:avLst/>
            </a:prstGeom>
          </p:spPr>
        </p:pic>
        <p:pic>
          <p:nvPicPr>
            <p:cNvPr id="123" name="Picture 122">
              <a:extLst>
                <a:ext uri="{FF2B5EF4-FFF2-40B4-BE49-F238E27FC236}">
                  <a16:creationId xmlns:a16="http://schemas.microsoft.com/office/drawing/2014/main" id="{B531557B-DC52-4F5A-A439-702E4635288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825" y="5751557"/>
              <a:ext cx="1548797" cy="1548797"/>
            </a:xfrm>
            <a:prstGeom prst="rect">
              <a:avLst/>
            </a:prstGeom>
          </p:spPr>
        </p:pic>
        <p:pic>
          <p:nvPicPr>
            <p:cNvPr id="125" name="Picture 124">
              <a:extLst>
                <a:ext uri="{FF2B5EF4-FFF2-40B4-BE49-F238E27FC236}">
                  <a16:creationId xmlns:a16="http://schemas.microsoft.com/office/drawing/2014/main" id="{306E7025-928E-4674-850B-730513F18900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02473" y="6770099"/>
              <a:ext cx="541573" cy="548640"/>
            </a:xfrm>
            <a:prstGeom prst="rect">
              <a:avLst/>
            </a:prstGeom>
          </p:spPr>
        </p:pic>
        <p:sp>
          <p:nvSpPr>
            <p:cNvPr id="126" name="Rectangle 125">
              <a:extLst>
                <a:ext uri="{FF2B5EF4-FFF2-40B4-BE49-F238E27FC236}">
                  <a16:creationId xmlns:a16="http://schemas.microsoft.com/office/drawing/2014/main" id="{FC86CC94-59A8-46C8-B4CD-32C3B5721A15}"/>
                </a:ext>
              </a:extLst>
            </p:cNvPr>
            <p:cNvSpPr/>
            <p:nvPr/>
          </p:nvSpPr>
          <p:spPr>
            <a:xfrm>
              <a:off x="2108005" y="6924835"/>
              <a:ext cx="2747368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 defTabSz="725403">
                <a:defRPr/>
              </a:pPr>
              <a:r>
                <a:rPr lang="en-US" altLang="zh-TW" sz="8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Chinese Bible Church of Maryland</a:t>
              </a:r>
              <a:endParaRPr lang="zh-TW" altLang="en-US" sz="800" dirty="0">
                <a:latin typeface="Myriad Pro" panose="020B0503030403020204" pitchFamily="34" charset="0"/>
                <a:ea typeface="DFKai-SB" panose="03000509000000000000" pitchFamily="65" charset="-120"/>
                <a:cs typeface="Arial" panose="020B0604020202020204" pitchFamily="34" charset="0"/>
              </a:endParaRPr>
            </a:p>
            <a:p>
              <a:pPr algn="ctr" defTabSz="725403">
                <a:defRPr/>
              </a:pP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4414 </a:t>
              </a:r>
              <a:r>
                <a:rPr lang="en-US" sz="800" dirty="0" err="1">
                  <a:latin typeface="Myriad Pro" panose="020B0503030403020204" pitchFamily="34" charset="0"/>
                  <a:cs typeface="Arial" panose="020B0604020202020204" pitchFamily="34" charset="0"/>
                </a:rPr>
                <a:t>Muncaster</a:t>
              </a: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 Mill Rd, Rockville MD</a:t>
              </a:r>
            </a:p>
            <a:p>
              <a:pPr algn="ctr" defTabSz="725403">
                <a:defRPr/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cbcm.org   (301) 924-4855</a:t>
              </a:r>
            </a:p>
          </p:txBody>
        </p:sp>
        <p:grpSp>
          <p:nvGrpSpPr>
            <p:cNvPr id="127" name="Group 1">
              <a:extLst>
                <a:ext uri="{FF2B5EF4-FFF2-40B4-BE49-F238E27FC236}">
                  <a16:creationId xmlns:a16="http://schemas.microsoft.com/office/drawing/2014/main" id="{273DB494-1CC2-4355-87B4-0F44475244F7}"/>
                </a:ext>
              </a:extLst>
            </p:cNvPr>
            <p:cNvGrpSpPr>
              <a:grpSpLocks noChangeAspect="1"/>
            </p:cNvGrpSpPr>
            <p:nvPr/>
          </p:nvGrpSpPr>
          <p:grpSpPr bwMode="auto">
            <a:xfrm>
              <a:off x="1790121" y="5859819"/>
              <a:ext cx="765791" cy="660455"/>
              <a:chOff x="617040" y="763928"/>
              <a:chExt cx="8102719" cy="6073113"/>
            </a:xfrm>
          </p:grpSpPr>
          <p:pic>
            <p:nvPicPr>
              <p:cNvPr id="136" name="Picture 1">
                <a:extLst>
                  <a:ext uri="{FF2B5EF4-FFF2-40B4-BE49-F238E27FC236}">
                    <a16:creationId xmlns:a16="http://schemas.microsoft.com/office/drawing/2014/main" id="{13D6C522-18E7-4B58-8A22-60D3EAD0ADA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>
                <a:duotone>
                  <a:prstClr val="black"/>
                  <a:schemeClr val="accent1">
                    <a:tint val="45000"/>
                    <a:satMod val="400000"/>
                  </a:schemeClr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65259" y="846881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137" name="Picture 1">
                <a:extLst>
                  <a:ext uri="{FF2B5EF4-FFF2-40B4-BE49-F238E27FC236}">
                    <a16:creationId xmlns:a16="http://schemas.microsoft.com/office/drawing/2014/main" id="{00C51074-437B-4527-9368-DAFD7DE2CFDB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>
                <a:extLst>
                  <a:ext uri="{BEBA8EAE-BF5A-486C-A8C5-ECC9F3942E4B}">
                    <a14:imgProps xmlns:a14="http://schemas.microsoft.com/office/drawing/2010/main">
                      <a14:imgLayer r:embed="rId7">
                        <a14:imgEffect>
                          <a14:brightnessContrast bright="4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17040" y="763928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128" name="Rectangle 127">
              <a:extLst>
                <a:ext uri="{FF2B5EF4-FFF2-40B4-BE49-F238E27FC236}">
                  <a16:creationId xmlns:a16="http://schemas.microsoft.com/office/drawing/2014/main" id="{28DC9D03-C25C-49D5-A282-18559B69D5BB}"/>
                </a:ext>
              </a:extLst>
            </p:cNvPr>
            <p:cNvSpPr/>
            <p:nvPr/>
          </p:nvSpPr>
          <p:spPr>
            <a:xfrm rot="16200000">
              <a:off x="3780142" y="6455336"/>
              <a:ext cx="1800597" cy="33855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en-US" altLang="zh-TW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FREE ADMISSION</a:t>
              </a:r>
            </a:p>
            <a:p>
              <a:pPr algn="ctr"/>
              <a:r>
                <a:rPr lang="en-US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Ticket not needed for admission</a:t>
              </a:r>
            </a:p>
          </p:txBody>
        </p:sp>
        <p:pic>
          <p:nvPicPr>
            <p:cNvPr id="130" name="Picture 129">
              <a:extLst>
                <a:ext uri="{FF2B5EF4-FFF2-40B4-BE49-F238E27FC236}">
                  <a16:creationId xmlns:a16="http://schemas.microsoft.com/office/drawing/2014/main" id="{1BE223BE-1677-41C8-9246-54C428C3B297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30351" y="5788577"/>
              <a:ext cx="939327" cy="1521556"/>
            </a:xfrm>
            <a:prstGeom prst="rect">
              <a:avLst/>
            </a:prstGeom>
          </p:spPr>
        </p:pic>
        <p:sp>
          <p:nvSpPr>
            <p:cNvPr id="131" name="Oval 130">
              <a:extLst>
                <a:ext uri="{FF2B5EF4-FFF2-40B4-BE49-F238E27FC236}">
                  <a16:creationId xmlns:a16="http://schemas.microsoft.com/office/drawing/2014/main" id="{58A6F01E-F05C-498C-A3ED-FA8326B8514E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897055" y="7188565"/>
              <a:ext cx="111789" cy="111789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32" name="Picture 131">
              <a:extLst>
                <a:ext uri="{FF2B5EF4-FFF2-40B4-BE49-F238E27FC236}">
                  <a16:creationId xmlns:a16="http://schemas.microsoft.com/office/drawing/2014/main" id="{9CF49DFF-204F-481F-B7A8-C45A51C2486F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432661" y="6789149"/>
              <a:ext cx="64008" cy="64008"/>
            </a:xfrm>
            <a:prstGeom prst="rect">
              <a:avLst/>
            </a:prstGeom>
          </p:spPr>
        </p:pic>
        <p:sp>
          <p:nvSpPr>
            <p:cNvPr id="133" name="Oval 132">
              <a:extLst>
                <a:ext uri="{FF2B5EF4-FFF2-40B4-BE49-F238E27FC236}">
                  <a16:creationId xmlns:a16="http://schemas.microsoft.com/office/drawing/2014/main" id="{C4AC7B4F-9334-4B31-AB82-1CA3CF8B8755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985828" y="5837759"/>
              <a:ext cx="73152" cy="73152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34" name="Rectangle 133">
              <a:extLst>
                <a:ext uri="{FF2B5EF4-FFF2-40B4-BE49-F238E27FC236}">
                  <a16:creationId xmlns:a16="http://schemas.microsoft.com/office/drawing/2014/main" id="{AF5715F9-5ED5-4AB0-B39A-0CC1915F07BC}"/>
                </a:ext>
              </a:extLst>
            </p:cNvPr>
            <p:cNvSpPr/>
            <p:nvPr/>
          </p:nvSpPr>
          <p:spPr>
            <a:xfrm>
              <a:off x="2561388" y="5759408"/>
              <a:ext cx="1829347" cy="26161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 defTabSz="2327488"/>
              <a:r>
                <a:rPr lang="en-US" sz="1100" b="1" dirty="0">
                  <a:latin typeface="Felix Titling" panose="04060505060202020A04" pitchFamily="82" charset="0"/>
                  <a:ea typeface="Arial Unicode MS" pitchFamily="34" charset="-128"/>
                  <a:cs typeface="Arial Unicode MS" pitchFamily="34" charset="-128"/>
                </a:rPr>
                <a:t>SANDRA Wright SHEN</a:t>
              </a:r>
            </a:p>
          </p:txBody>
        </p:sp>
        <p:sp>
          <p:nvSpPr>
            <p:cNvPr id="135" name="Rectangle 134">
              <a:extLst>
                <a:ext uri="{FF2B5EF4-FFF2-40B4-BE49-F238E27FC236}">
                  <a16:creationId xmlns:a16="http://schemas.microsoft.com/office/drawing/2014/main" id="{C31CF969-F1C9-4C9C-BF00-0425AA884BDD}"/>
                </a:ext>
              </a:extLst>
            </p:cNvPr>
            <p:cNvSpPr/>
            <p:nvPr/>
          </p:nvSpPr>
          <p:spPr>
            <a:xfrm>
              <a:off x="2293712" y="6229910"/>
              <a:ext cx="2364696" cy="70718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 defTabSz="2327488"/>
              <a:r>
                <a:rPr lang="en-US" sz="1050" b="1" dirty="0">
                  <a:latin typeface="Felix Titling" panose="04060505060202020A04" pitchFamily="82" charset="0"/>
                  <a:ea typeface="Arial Unicode MS" pitchFamily="34" charset="-128"/>
                  <a:cs typeface="Arial Unicode MS" pitchFamily="34" charset="-128"/>
                </a:rPr>
                <a:t>Inspiration From Above 3</a:t>
              </a:r>
            </a:p>
            <a:p>
              <a:pPr algn="ctr" defTabSz="2327488">
                <a:lnSpc>
                  <a:spcPts val="1400"/>
                </a:lnSpc>
              </a:pPr>
              <a:r>
                <a:rPr lang="en-US" altLang="zh-TW" sz="1150" b="1" dirty="0">
                  <a:latin typeface="Felix Titling" panose="04060505060202020A04" pitchFamily="82" charset="0"/>
                  <a:ea typeface="DFKai-SB" panose="03000509000000000000" pitchFamily="65" charset="-120"/>
                  <a:cs typeface="Arial Unicode MS" pitchFamily="34" charset="-128"/>
                </a:rPr>
                <a:t>Eternity in our Hearts</a:t>
              </a:r>
            </a:p>
            <a:p>
              <a:pPr algn="ctr" defTabSz="2327488">
                <a:lnSpc>
                  <a:spcPts val="600"/>
                </a:lnSpc>
              </a:pPr>
              <a:r>
                <a:rPr lang="en-US" sz="560" b="1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Unveiling the secret spiritual lives of more great composers</a:t>
              </a:r>
            </a:p>
            <a:p>
              <a:pPr algn="ctr" defTabSz="2327488">
                <a:lnSpc>
                  <a:spcPts val="1400"/>
                </a:lnSpc>
              </a:pPr>
              <a:endParaRPr lang="en-US" altLang="zh-TW" sz="1150" b="1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endParaRPr>
            </a:p>
          </p:txBody>
        </p:sp>
      </p:grpSp>
      <p:grpSp>
        <p:nvGrpSpPr>
          <p:cNvPr id="101" name="Group 100">
            <a:extLst>
              <a:ext uri="{FF2B5EF4-FFF2-40B4-BE49-F238E27FC236}">
                <a16:creationId xmlns:a16="http://schemas.microsoft.com/office/drawing/2014/main" id="{89388E83-318F-4FE4-861F-BCA81EEE0CC9}"/>
              </a:ext>
            </a:extLst>
          </p:cNvPr>
          <p:cNvGrpSpPr/>
          <p:nvPr/>
        </p:nvGrpSpPr>
        <p:grpSpPr>
          <a:xfrm>
            <a:off x="-9522" y="3866472"/>
            <a:ext cx="4864895" cy="1800597"/>
            <a:chOff x="-9522" y="5724314"/>
            <a:chExt cx="4864895" cy="1800597"/>
          </a:xfrm>
        </p:grpSpPr>
        <p:pic>
          <p:nvPicPr>
            <p:cNvPr id="102" name="Picture 101">
              <a:extLst>
                <a:ext uri="{FF2B5EF4-FFF2-40B4-BE49-F238E27FC236}">
                  <a16:creationId xmlns:a16="http://schemas.microsoft.com/office/drawing/2014/main" id="{B47BB24A-9829-47A5-8FFF-DB54B6D6A72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31058" r="-1" b="18532"/>
            <a:stretch/>
          </p:blipFill>
          <p:spPr>
            <a:xfrm>
              <a:off x="-9522" y="5819967"/>
              <a:ext cx="1443534" cy="1701157"/>
            </a:xfrm>
            <a:prstGeom prst="rect">
              <a:avLst/>
            </a:prstGeom>
          </p:spPr>
        </p:pic>
        <p:sp>
          <p:nvSpPr>
            <p:cNvPr id="103" name="Rectangle 102">
              <a:extLst>
                <a:ext uri="{FF2B5EF4-FFF2-40B4-BE49-F238E27FC236}">
                  <a16:creationId xmlns:a16="http://schemas.microsoft.com/office/drawing/2014/main" id="{95A4B20E-1B62-43F5-A50E-737784549D1E}"/>
                </a:ext>
              </a:extLst>
            </p:cNvPr>
            <p:cNvSpPr/>
            <p:nvPr/>
          </p:nvSpPr>
          <p:spPr>
            <a:xfrm>
              <a:off x="2857385" y="5925200"/>
              <a:ext cx="1237351" cy="323165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 defTabSz="853490">
                <a:lnSpc>
                  <a:spcPts val="600"/>
                </a:lnSpc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1</a:t>
              </a:r>
              <a:r>
                <a:rPr lang="en-US" sz="600" baseline="300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st</a:t>
              </a: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 Prize France Intl</a:t>
              </a:r>
            </a:p>
            <a:p>
              <a:pPr algn="ctr" defTabSz="853490">
                <a:lnSpc>
                  <a:spcPts val="600"/>
                </a:lnSpc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1</a:t>
              </a:r>
              <a:r>
                <a:rPr lang="en-US" sz="600" baseline="300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st</a:t>
              </a: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 Prize Hilton Head Intl</a:t>
              </a:r>
            </a:p>
            <a:p>
              <a:pPr algn="ctr" defTabSz="853490">
                <a:lnSpc>
                  <a:spcPts val="600"/>
                </a:lnSpc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Steinway Artist</a:t>
              </a:r>
            </a:p>
          </p:txBody>
        </p:sp>
        <p:pic>
          <p:nvPicPr>
            <p:cNvPr id="104" name="Picture 103">
              <a:extLst>
                <a:ext uri="{FF2B5EF4-FFF2-40B4-BE49-F238E27FC236}">
                  <a16:creationId xmlns:a16="http://schemas.microsoft.com/office/drawing/2014/main" id="{C0E6873E-06C8-408F-A565-A52DC48D785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825" y="5751557"/>
              <a:ext cx="1548797" cy="1548797"/>
            </a:xfrm>
            <a:prstGeom prst="rect">
              <a:avLst/>
            </a:prstGeom>
          </p:spPr>
        </p:pic>
        <p:pic>
          <p:nvPicPr>
            <p:cNvPr id="106" name="Picture 105">
              <a:extLst>
                <a:ext uri="{FF2B5EF4-FFF2-40B4-BE49-F238E27FC236}">
                  <a16:creationId xmlns:a16="http://schemas.microsoft.com/office/drawing/2014/main" id="{91BEFA6B-1723-449C-8444-E6965B54D98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02473" y="6770099"/>
              <a:ext cx="541573" cy="548640"/>
            </a:xfrm>
            <a:prstGeom prst="rect">
              <a:avLst/>
            </a:prstGeom>
          </p:spPr>
        </p:pic>
        <p:sp>
          <p:nvSpPr>
            <p:cNvPr id="107" name="Rectangle 106">
              <a:extLst>
                <a:ext uri="{FF2B5EF4-FFF2-40B4-BE49-F238E27FC236}">
                  <a16:creationId xmlns:a16="http://schemas.microsoft.com/office/drawing/2014/main" id="{4F91CB68-DEC2-40E7-ACBC-578BF370E339}"/>
                </a:ext>
              </a:extLst>
            </p:cNvPr>
            <p:cNvSpPr/>
            <p:nvPr/>
          </p:nvSpPr>
          <p:spPr>
            <a:xfrm>
              <a:off x="2108005" y="6924835"/>
              <a:ext cx="2747368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 defTabSz="725403">
                <a:defRPr/>
              </a:pPr>
              <a:r>
                <a:rPr lang="en-US" altLang="zh-TW" sz="8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Chinese Bible Church of Maryland</a:t>
              </a:r>
              <a:endParaRPr lang="zh-TW" altLang="en-US" sz="800" dirty="0">
                <a:latin typeface="Myriad Pro" panose="020B0503030403020204" pitchFamily="34" charset="0"/>
                <a:ea typeface="DFKai-SB" panose="03000509000000000000" pitchFamily="65" charset="-120"/>
                <a:cs typeface="Arial" panose="020B0604020202020204" pitchFamily="34" charset="0"/>
              </a:endParaRPr>
            </a:p>
            <a:p>
              <a:pPr algn="ctr" defTabSz="725403">
                <a:defRPr/>
              </a:pP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4414 </a:t>
              </a:r>
              <a:r>
                <a:rPr lang="en-US" sz="800" dirty="0" err="1">
                  <a:latin typeface="Myriad Pro" panose="020B0503030403020204" pitchFamily="34" charset="0"/>
                  <a:cs typeface="Arial" panose="020B0604020202020204" pitchFamily="34" charset="0"/>
                </a:rPr>
                <a:t>Muncaster</a:t>
              </a: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 Mill Rd, Rockville MD</a:t>
              </a:r>
            </a:p>
            <a:p>
              <a:pPr algn="ctr" defTabSz="725403">
                <a:defRPr/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cbcm.org   (301) 924-4855</a:t>
              </a:r>
            </a:p>
          </p:txBody>
        </p:sp>
        <p:grpSp>
          <p:nvGrpSpPr>
            <p:cNvPr id="108" name="Group 1">
              <a:extLst>
                <a:ext uri="{FF2B5EF4-FFF2-40B4-BE49-F238E27FC236}">
                  <a16:creationId xmlns:a16="http://schemas.microsoft.com/office/drawing/2014/main" id="{4AC3A364-C473-4286-B7C6-7BB2218DB82B}"/>
                </a:ext>
              </a:extLst>
            </p:cNvPr>
            <p:cNvGrpSpPr>
              <a:grpSpLocks noChangeAspect="1"/>
            </p:cNvGrpSpPr>
            <p:nvPr/>
          </p:nvGrpSpPr>
          <p:grpSpPr bwMode="auto">
            <a:xfrm>
              <a:off x="1790121" y="5859819"/>
              <a:ext cx="765791" cy="660455"/>
              <a:chOff x="617040" y="763928"/>
              <a:chExt cx="8102719" cy="6073113"/>
            </a:xfrm>
          </p:grpSpPr>
          <p:pic>
            <p:nvPicPr>
              <p:cNvPr id="117" name="Picture 1">
                <a:extLst>
                  <a:ext uri="{FF2B5EF4-FFF2-40B4-BE49-F238E27FC236}">
                    <a16:creationId xmlns:a16="http://schemas.microsoft.com/office/drawing/2014/main" id="{0F0D4CA0-0FD7-4706-A4B8-2CF7A2C28FF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>
                <a:duotone>
                  <a:prstClr val="black"/>
                  <a:schemeClr val="accent1">
                    <a:tint val="45000"/>
                    <a:satMod val="400000"/>
                  </a:schemeClr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65259" y="846881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118" name="Picture 1">
                <a:extLst>
                  <a:ext uri="{FF2B5EF4-FFF2-40B4-BE49-F238E27FC236}">
                    <a16:creationId xmlns:a16="http://schemas.microsoft.com/office/drawing/2014/main" id="{CDA54EBF-4F58-4F2C-B25F-572A221C345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>
                <a:extLst>
                  <a:ext uri="{BEBA8EAE-BF5A-486C-A8C5-ECC9F3942E4B}">
                    <a14:imgProps xmlns:a14="http://schemas.microsoft.com/office/drawing/2010/main">
                      <a14:imgLayer r:embed="rId7">
                        <a14:imgEffect>
                          <a14:brightnessContrast bright="4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17040" y="763928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109" name="Rectangle 108">
              <a:extLst>
                <a:ext uri="{FF2B5EF4-FFF2-40B4-BE49-F238E27FC236}">
                  <a16:creationId xmlns:a16="http://schemas.microsoft.com/office/drawing/2014/main" id="{BBFB8F1A-CA6F-48FE-B7CF-55419585CD05}"/>
                </a:ext>
              </a:extLst>
            </p:cNvPr>
            <p:cNvSpPr/>
            <p:nvPr/>
          </p:nvSpPr>
          <p:spPr>
            <a:xfrm rot="16200000">
              <a:off x="3780142" y="6455336"/>
              <a:ext cx="1800597" cy="33855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en-US" altLang="zh-TW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FREE ADMISSION</a:t>
              </a:r>
            </a:p>
            <a:p>
              <a:pPr algn="ctr"/>
              <a:r>
                <a:rPr lang="en-US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Ticket not needed for admission</a:t>
              </a:r>
            </a:p>
          </p:txBody>
        </p:sp>
        <p:pic>
          <p:nvPicPr>
            <p:cNvPr id="111" name="Picture 110">
              <a:extLst>
                <a:ext uri="{FF2B5EF4-FFF2-40B4-BE49-F238E27FC236}">
                  <a16:creationId xmlns:a16="http://schemas.microsoft.com/office/drawing/2014/main" id="{3F0F2DE1-405A-406D-9B08-1D7319587AF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30351" y="5788577"/>
              <a:ext cx="939327" cy="1521556"/>
            </a:xfrm>
            <a:prstGeom prst="rect">
              <a:avLst/>
            </a:prstGeom>
          </p:spPr>
        </p:pic>
        <p:sp>
          <p:nvSpPr>
            <p:cNvPr id="112" name="Oval 111">
              <a:extLst>
                <a:ext uri="{FF2B5EF4-FFF2-40B4-BE49-F238E27FC236}">
                  <a16:creationId xmlns:a16="http://schemas.microsoft.com/office/drawing/2014/main" id="{BA2857AD-6578-4F3F-A8F9-07201531EDB4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897055" y="7188565"/>
              <a:ext cx="111789" cy="111789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13" name="Picture 112">
              <a:extLst>
                <a:ext uri="{FF2B5EF4-FFF2-40B4-BE49-F238E27FC236}">
                  <a16:creationId xmlns:a16="http://schemas.microsoft.com/office/drawing/2014/main" id="{7DA086FD-C7FE-43DF-9FCB-C4915B904A36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432661" y="6789149"/>
              <a:ext cx="64008" cy="64008"/>
            </a:xfrm>
            <a:prstGeom prst="rect">
              <a:avLst/>
            </a:prstGeom>
          </p:spPr>
        </p:pic>
        <p:sp>
          <p:nvSpPr>
            <p:cNvPr id="114" name="Oval 113">
              <a:extLst>
                <a:ext uri="{FF2B5EF4-FFF2-40B4-BE49-F238E27FC236}">
                  <a16:creationId xmlns:a16="http://schemas.microsoft.com/office/drawing/2014/main" id="{EC24C449-D88F-4204-A6A4-9726389F7903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985828" y="5837759"/>
              <a:ext cx="73152" cy="73152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15" name="Rectangle 114">
              <a:extLst>
                <a:ext uri="{FF2B5EF4-FFF2-40B4-BE49-F238E27FC236}">
                  <a16:creationId xmlns:a16="http://schemas.microsoft.com/office/drawing/2014/main" id="{360972E0-A931-485A-9BDC-6C13B7E9FBCA}"/>
                </a:ext>
              </a:extLst>
            </p:cNvPr>
            <p:cNvSpPr/>
            <p:nvPr/>
          </p:nvSpPr>
          <p:spPr>
            <a:xfrm>
              <a:off x="2561388" y="5746708"/>
              <a:ext cx="1829347" cy="26161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 defTabSz="2327488"/>
              <a:r>
                <a:rPr lang="en-US" sz="1100" b="1" dirty="0">
                  <a:latin typeface="Felix Titling" panose="04060505060202020A04" pitchFamily="82" charset="0"/>
                  <a:ea typeface="Arial Unicode MS" pitchFamily="34" charset="-128"/>
                  <a:cs typeface="Arial Unicode MS" pitchFamily="34" charset="-128"/>
                </a:rPr>
                <a:t>SANDRA Wright SHEN</a:t>
              </a:r>
            </a:p>
          </p:txBody>
        </p:sp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498B6816-1EAF-4B6E-84D8-337BBCE23299}"/>
              </a:ext>
            </a:extLst>
          </p:cNvPr>
          <p:cNvGrpSpPr/>
          <p:nvPr/>
        </p:nvGrpSpPr>
        <p:grpSpPr>
          <a:xfrm>
            <a:off x="-9522" y="5724314"/>
            <a:ext cx="4864895" cy="1800597"/>
            <a:chOff x="-9522" y="5724314"/>
            <a:chExt cx="4864895" cy="1800597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98281A80-21B6-4F22-BE19-C0E7BFED48F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31058" r="-1" b="18532"/>
            <a:stretch/>
          </p:blipFill>
          <p:spPr>
            <a:xfrm>
              <a:off x="-9522" y="5819967"/>
              <a:ext cx="1443534" cy="1701157"/>
            </a:xfrm>
            <a:prstGeom prst="rect">
              <a:avLst/>
            </a:prstGeom>
          </p:spPr>
        </p:pic>
        <p:pic>
          <p:nvPicPr>
            <p:cNvPr id="65" name="Picture 64">
              <a:extLst>
                <a:ext uri="{FF2B5EF4-FFF2-40B4-BE49-F238E27FC236}">
                  <a16:creationId xmlns:a16="http://schemas.microsoft.com/office/drawing/2014/main" id="{2EE99570-4149-42E6-A346-C810CA0DB14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825" y="5751557"/>
              <a:ext cx="1548797" cy="1548797"/>
            </a:xfrm>
            <a:prstGeom prst="rect">
              <a:avLst/>
            </a:prstGeom>
          </p:spPr>
        </p:pic>
        <p:pic>
          <p:nvPicPr>
            <p:cNvPr id="67" name="Picture 66">
              <a:extLst>
                <a:ext uri="{FF2B5EF4-FFF2-40B4-BE49-F238E27FC236}">
                  <a16:creationId xmlns:a16="http://schemas.microsoft.com/office/drawing/2014/main" id="{202BED61-1290-4D5A-8F16-78D3E5B2DC4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02473" y="6770099"/>
              <a:ext cx="541573" cy="548640"/>
            </a:xfrm>
            <a:prstGeom prst="rect">
              <a:avLst/>
            </a:prstGeom>
          </p:spPr>
        </p:pic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0BE2A1FB-4A33-4FC2-852F-6F0850FBBBBF}"/>
                </a:ext>
              </a:extLst>
            </p:cNvPr>
            <p:cNvSpPr/>
            <p:nvPr/>
          </p:nvSpPr>
          <p:spPr>
            <a:xfrm>
              <a:off x="2108005" y="6924835"/>
              <a:ext cx="2747368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 defTabSz="725403">
                <a:defRPr/>
              </a:pPr>
              <a:r>
                <a:rPr lang="en-US" altLang="zh-TW" sz="8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Chinese Bible Church of Maryland</a:t>
              </a:r>
              <a:endParaRPr lang="zh-TW" altLang="en-US" sz="800" dirty="0">
                <a:latin typeface="Myriad Pro" panose="020B0503030403020204" pitchFamily="34" charset="0"/>
                <a:ea typeface="DFKai-SB" panose="03000509000000000000" pitchFamily="65" charset="-120"/>
                <a:cs typeface="Arial" panose="020B0604020202020204" pitchFamily="34" charset="0"/>
              </a:endParaRPr>
            </a:p>
            <a:p>
              <a:pPr algn="ctr" defTabSz="725403">
                <a:defRPr/>
              </a:pP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4414 </a:t>
              </a:r>
              <a:r>
                <a:rPr lang="en-US" sz="800" dirty="0" err="1">
                  <a:latin typeface="Myriad Pro" panose="020B0503030403020204" pitchFamily="34" charset="0"/>
                  <a:cs typeface="Arial" panose="020B0604020202020204" pitchFamily="34" charset="0"/>
                </a:rPr>
                <a:t>Muncaster</a:t>
              </a: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 Mill Rd, Rockville MD</a:t>
              </a:r>
            </a:p>
            <a:p>
              <a:pPr algn="ctr" defTabSz="725403">
                <a:defRPr/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cbcm.org   (301) 924-4855</a:t>
              </a:r>
            </a:p>
          </p:txBody>
        </p:sp>
        <p:grpSp>
          <p:nvGrpSpPr>
            <p:cNvPr id="68" name="Group 1">
              <a:extLst>
                <a:ext uri="{FF2B5EF4-FFF2-40B4-BE49-F238E27FC236}">
                  <a16:creationId xmlns:a16="http://schemas.microsoft.com/office/drawing/2014/main" id="{89342E14-7608-40D5-B4EB-0702D68D0C7D}"/>
                </a:ext>
              </a:extLst>
            </p:cNvPr>
            <p:cNvGrpSpPr>
              <a:grpSpLocks noChangeAspect="1"/>
            </p:cNvGrpSpPr>
            <p:nvPr/>
          </p:nvGrpSpPr>
          <p:grpSpPr bwMode="auto">
            <a:xfrm>
              <a:off x="1790121" y="5859819"/>
              <a:ext cx="765791" cy="660455"/>
              <a:chOff x="617040" y="763928"/>
              <a:chExt cx="8102719" cy="6073113"/>
            </a:xfrm>
          </p:grpSpPr>
          <p:pic>
            <p:nvPicPr>
              <p:cNvPr id="69" name="Picture 1">
                <a:extLst>
                  <a:ext uri="{FF2B5EF4-FFF2-40B4-BE49-F238E27FC236}">
                    <a16:creationId xmlns:a16="http://schemas.microsoft.com/office/drawing/2014/main" id="{48BB739A-A01F-4C1B-9DBE-3C43BFB55168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>
                <a:duotone>
                  <a:prstClr val="black"/>
                  <a:schemeClr val="accent1">
                    <a:tint val="45000"/>
                    <a:satMod val="400000"/>
                  </a:schemeClr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65259" y="846881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0" name="Picture 1">
                <a:extLst>
                  <a:ext uri="{FF2B5EF4-FFF2-40B4-BE49-F238E27FC236}">
                    <a16:creationId xmlns:a16="http://schemas.microsoft.com/office/drawing/2014/main" id="{4D6B6C6C-F730-49DC-9B5C-52EA03B0588A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>
                <a:extLst>
                  <a:ext uri="{BEBA8EAE-BF5A-486C-A8C5-ECC9F3942E4B}">
                    <a14:imgProps xmlns:a14="http://schemas.microsoft.com/office/drawing/2010/main">
                      <a14:imgLayer r:embed="rId7">
                        <a14:imgEffect>
                          <a14:brightnessContrast bright="4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17040" y="763928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71" name="Rectangle 70">
              <a:extLst>
                <a:ext uri="{FF2B5EF4-FFF2-40B4-BE49-F238E27FC236}">
                  <a16:creationId xmlns:a16="http://schemas.microsoft.com/office/drawing/2014/main" id="{9DC737C2-DECC-49D0-B219-7A455C33F5C8}"/>
                </a:ext>
              </a:extLst>
            </p:cNvPr>
            <p:cNvSpPr/>
            <p:nvPr/>
          </p:nvSpPr>
          <p:spPr>
            <a:xfrm rot="16200000">
              <a:off x="3780142" y="6455336"/>
              <a:ext cx="1800597" cy="33855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en-US" altLang="zh-TW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FREE ADMISSION</a:t>
              </a:r>
            </a:p>
            <a:p>
              <a:pPr algn="ctr"/>
              <a:r>
                <a:rPr lang="en-US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Ticket not needed for admission</a:t>
              </a:r>
            </a:p>
          </p:txBody>
        </p:sp>
        <p:pic>
          <p:nvPicPr>
            <p:cNvPr id="73" name="Picture 72">
              <a:extLst>
                <a:ext uri="{FF2B5EF4-FFF2-40B4-BE49-F238E27FC236}">
                  <a16:creationId xmlns:a16="http://schemas.microsoft.com/office/drawing/2014/main" id="{CB9687A2-FE85-43A5-B1C8-B81F12F2C61C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30351" y="5788577"/>
              <a:ext cx="939327" cy="1521556"/>
            </a:xfrm>
            <a:prstGeom prst="rect">
              <a:avLst/>
            </a:prstGeom>
          </p:spPr>
        </p:pic>
        <p:sp>
          <p:nvSpPr>
            <p:cNvPr id="85" name="Oval 84">
              <a:extLst>
                <a:ext uri="{FF2B5EF4-FFF2-40B4-BE49-F238E27FC236}">
                  <a16:creationId xmlns:a16="http://schemas.microsoft.com/office/drawing/2014/main" id="{B928AB28-7FE8-4132-B19C-77148CC660A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897055" y="7188565"/>
              <a:ext cx="111789" cy="111789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93" name="Picture 92">
              <a:extLst>
                <a:ext uri="{FF2B5EF4-FFF2-40B4-BE49-F238E27FC236}">
                  <a16:creationId xmlns:a16="http://schemas.microsoft.com/office/drawing/2014/main" id="{0B86EC3C-1B53-4554-85EA-029A6D2691E4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432661" y="6789149"/>
              <a:ext cx="64008" cy="64008"/>
            </a:xfrm>
            <a:prstGeom prst="rect">
              <a:avLst/>
            </a:prstGeom>
          </p:spPr>
        </p:pic>
        <p:sp>
          <p:nvSpPr>
            <p:cNvPr id="94" name="Oval 93">
              <a:extLst>
                <a:ext uri="{FF2B5EF4-FFF2-40B4-BE49-F238E27FC236}">
                  <a16:creationId xmlns:a16="http://schemas.microsoft.com/office/drawing/2014/main" id="{0DD7232B-C643-434C-895A-10914F39143D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985828" y="5837759"/>
              <a:ext cx="73152" cy="73152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BC6084AA-2CE1-40C9-B914-BA44B4429D52}"/>
                </a:ext>
              </a:extLst>
            </p:cNvPr>
            <p:cNvSpPr/>
            <p:nvPr/>
          </p:nvSpPr>
          <p:spPr>
            <a:xfrm>
              <a:off x="2561388" y="5746708"/>
              <a:ext cx="1829347" cy="26161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 defTabSz="2327488"/>
              <a:r>
                <a:rPr lang="en-US" sz="1100" b="1" dirty="0">
                  <a:latin typeface="Felix Titling" panose="04060505060202020A04" pitchFamily="82" charset="0"/>
                  <a:ea typeface="Arial Unicode MS" pitchFamily="34" charset="-128"/>
                  <a:cs typeface="Arial Unicode MS" pitchFamily="34" charset="-128"/>
                </a:rPr>
                <a:t>SANDRA Wright SHEN</a:t>
              </a:r>
            </a:p>
          </p:txBody>
        </p:sp>
      </p:grpSp>
      <p:sp>
        <p:nvSpPr>
          <p:cNvPr id="47" name="Rectangle 46">
            <a:extLst>
              <a:ext uri="{FF2B5EF4-FFF2-40B4-BE49-F238E27FC236}">
                <a16:creationId xmlns:a16="http://schemas.microsoft.com/office/drawing/2014/main" id="{241011D0-95E2-4CCD-B84E-932DDA88D63C}"/>
              </a:ext>
            </a:extLst>
          </p:cNvPr>
          <p:cNvSpPr/>
          <p:nvPr/>
        </p:nvSpPr>
        <p:spPr>
          <a:xfrm>
            <a:off x="974932" y="4831879"/>
            <a:ext cx="971282" cy="578453"/>
          </a:xfrm>
          <a:prstGeom prst="rect">
            <a:avLst/>
          </a:prstGeom>
          <a:noFill/>
        </p:spPr>
        <p:txBody>
          <a:bodyPr spcFirstLastPara="1" wrap="none" lIns="89952" tIns="44976" rIns="89952" bIns="44976" numCol="1">
            <a:prstTxWarp prst="textArchDown">
              <a:avLst>
                <a:gd name="adj" fmla="val 670027"/>
              </a:avLst>
            </a:prstTxWarp>
            <a:spAutoFit/>
          </a:bodyPr>
          <a:lstStyle/>
          <a:p>
            <a:pPr algn="ctr"/>
            <a:r>
              <a:rPr lang="en-US" sz="885" dirty="0">
                <a:ln w="0"/>
                <a:latin typeface="Myriad Pro" panose="020B0503030403020204" pitchFamily="34" charset="0"/>
              </a:rPr>
              <a:t>SandraShen.com</a:t>
            </a:r>
          </a:p>
        </p:txBody>
      </p:sp>
      <p:sp>
        <p:nvSpPr>
          <p:cNvPr id="119" name="Rectangle 118">
            <a:extLst>
              <a:ext uri="{FF2B5EF4-FFF2-40B4-BE49-F238E27FC236}">
                <a16:creationId xmlns:a16="http://schemas.microsoft.com/office/drawing/2014/main" id="{413F51F6-6006-4A1A-A899-09FF5B8141A2}"/>
              </a:ext>
            </a:extLst>
          </p:cNvPr>
          <p:cNvSpPr/>
          <p:nvPr/>
        </p:nvSpPr>
        <p:spPr>
          <a:xfrm>
            <a:off x="974932" y="6666719"/>
            <a:ext cx="971282" cy="578453"/>
          </a:xfrm>
          <a:prstGeom prst="rect">
            <a:avLst/>
          </a:prstGeom>
          <a:noFill/>
        </p:spPr>
        <p:txBody>
          <a:bodyPr spcFirstLastPara="1" wrap="none" lIns="89952" tIns="44976" rIns="89952" bIns="44976" numCol="1">
            <a:prstTxWarp prst="textArchDown">
              <a:avLst>
                <a:gd name="adj" fmla="val 670027"/>
              </a:avLst>
            </a:prstTxWarp>
            <a:spAutoFit/>
          </a:bodyPr>
          <a:lstStyle/>
          <a:p>
            <a:pPr algn="ctr"/>
            <a:r>
              <a:rPr lang="en-US" sz="885" dirty="0">
                <a:ln w="0"/>
                <a:latin typeface="Myriad Pro" panose="020B0503030403020204" pitchFamily="34" charset="0"/>
              </a:rPr>
              <a:t>SandraShen.com</a:t>
            </a:r>
          </a:p>
        </p:txBody>
      </p:sp>
      <p:grpSp>
        <p:nvGrpSpPr>
          <p:cNvPr id="138" name="Group 137">
            <a:extLst>
              <a:ext uri="{FF2B5EF4-FFF2-40B4-BE49-F238E27FC236}">
                <a16:creationId xmlns:a16="http://schemas.microsoft.com/office/drawing/2014/main" id="{3206E345-0A00-40F6-B1ED-F272BEB5A2E7}"/>
              </a:ext>
            </a:extLst>
          </p:cNvPr>
          <p:cNvGrpSpPr/>
          <p:nvPr/>
        </p:nvGrpSpPr>
        <p:grpSpPr>
          <a:xfrm>
            <a:off x="-9522" y="2093009"/>
            <a:ext cx="4913478" cy="1800597"/>
            <a:chOff x="-9522" y="5724314"/>
            <a:chExt cx="4913478" cy="1800597"/>
          </a:xfrm>
        </p:grpSpPr>
        <p:pic>
          <p:nvPicPr>
            <p:cNvPr id="139" name="Picture 138">
              <a:extLst>
                <a:ext uri="{FF2B5EF4-FFF2-40B4-BE49-F238E27FC236}">
                  <a16:creationId xmlns:a16="http://schemas.microsoft.com/office/drawing/2014/main" id="{169837A2-F358-4F30-9755-F1E60DC28DFC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31058" r="-1" b="18532"/>
            <a:stretch/>
          </p:blipFill>
          <p:spPr>
            <a:xfrm>
              <a:off x="-9522" y="5819967"/>
              <a:ext cx="1443534" cy="1701157"/>
            </a:xfrm>
            <a:prstGeom prst="rect">
              <a:avLst/>
            </a:prstGeom>
          </p:spPr>
        </p:pic>
        <p:pic>
          <p:nvPicPr>
            <p:cNvPr id="141" name="Picture 140">
              <a:extLst>
                <a:ext uri="{FF2B5EF4-FFF2-40B4-BE49-F238E27FC236}">
                  <a16:creationId xmlns:a16="http://schemas.microsoft.com/office/drawing/2014/main" id="{3B542B91-8915-42EB-AA53-06F2C1B79C7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0825" y="5751557"/>
              <a:ext cx="1548797" cy="1548797"/>
            </a:xfrm>
            <a:prstGeom prst="rect">
              <a:avLst/>
            </a:prstGeom>
          </p:spPr>
        </p:pic>
        <p:pic>
          <p:nvPicPr>
            <p:cNvPr id="143" name="Picture 142">
              <a:extLst>
                <a:ext uri="{FF2B5EF4-FFF2-40B4-BE49-F238E27FC236}">
                  <a16:creationId xmlns:a16="http://schemas.microsoft.com/office/drawing/2014/main" id="{7B43E37A-78D0-4F56-95F6-424088F86A7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02473" y="6770099"/>
              <a:ext cx="541573" cy="548640"/>
            </a:xfrm>
            <a:prstGeom prst="rect">
              <a:avLst/>
            </a:prstGeom>
          </p:spPr>
        </p:pic>
        <p:sp>
          <p:nvSpPr>
            <p:cNvPr id="144" name="Rectangle 143">
              <a:extLst>
                <a:ext uri="{FF2B5EF4-FFF2-40B4-BE49-F238E27FC236}">
                  <a16:creationId xmlns:a16="http://schemas.microsoft.com/office/drawing/2014/main" id="{F650665A-4E02-4B9F-9807-9B71C6231725}"/>
                </a:ext>
              </a:extLst>
            </p:cNvPr>
            <p:cNvSpPr/>
            <p:nvPr/>
          </p:nvSpPr>
          <p:spPr>
            <a:xfrm>
              <a:off x="2108005" y="6924835"/>
              <a:ext cx="2747368" cy="43088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 defTabSz="725403">
                <a:defRPr/>
              </a:pPr>
              <a:r>
                <a:rPr lang="en-US" altLang="zh-TW" sz="8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Chinese Bible Church of Maryland</a:t>
              </a:r>
              <a:endParaRPr lang="zh-TW" altLang="en-US" sz="800" dirty="0">
                <a:latin typeface="Myriad Pro" panose="020B0503030403020204" pitchFamily="34" charset="0"/>
                <a:ea typeface="DFKai-SB" panose="03000509000000000000" pitchFamily="65" charset="-120"/>
                <a:cs typeface="Arial" panose="020B0604020202020204" pitchFamily="34" charset="0"/>
              </a:endParaRPr>
            </a:p>
            <a:p>
              <a:pPr algn="ctr" defTabSz="725403">
                <a:defRPr/>
              </a:pP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4414 </a:t>
              </a:r>
              <a:r>
                <a:rPr lang="en-US" sz="800" dirty="0" err="1">
                  <a:latin typeface="Myriad Pro" panose="020B0503030403020204" pitchFamily="34" charset="0"/>
                  <a:cs typeface="Arial" panose="020B0604020202020204" pitchFamily="34" charset="0"/>
                </a:rPr>
                <a:t>Muncaster</a:t>
              </a:r>
              <a:r>
                <a:rPr lang="en-US" sz="800" dirty="0">
                  <a:latin typeface="Myriad Pro" panose="020B0503030403020204" pitchFamily="34" charset="0"/>
                  <a:cs typeface="Arial" panose="020B0604020202020204" pitchFamily="34" charset="0"/>
                </a:rPr>
                <a:t> Mill Rd, Rockville MD</a:t>
              </a:r>
            </a:p>
            <a:p>
              <a:pPr algn="ctr" defTabSz="725403">
                <a:defRPr/>
              </a:pPr>
              <a:r>
                <a:rPr lang="en-US" sz="600" dirty="0">
                  <a:latin typeface="Myriad Pro" panose="020B0503030403020204" pitchFamily="34" charset="0"/>
                  <a:ea typeface="Arial Unicode MS" pitchFamily="34" charset="-128"/>
                  <a:cs typeface="Arial" panose="020B0604020202020204" pitchFamily="34" charset="0"/>
                </a:rPr>
                <a:t>cbcm.org   (301) 924-4855</a:t>
              </a:r>
            </a:p>
          </p:txBody>
        </p:sp>
        <p:grpSp>
          <p:nvGrpSpPr>
            <p:cNvPr id="145" name="Group 1">
              <a:extLst>
                <a:ext uri="{FF2B5EF4-FFF2-40B4-BE49-F238E27FC236}">
                  <a16:creationId xmlns:a16="http://schemas.microsoft.com/office/drawing/2014/main" id="{372B09B5-AE85-4BDA-8A1E-B77A1F124BB6}"/>
                </a:ext>
              </a:extLst>
            </p:cNvPr>
            <p:cNvGrpSpPr>
              <a:grpSpLocks noChangeAspect="1"/>
            </p:cNvGrpSpPr>
            <p:nvPr/>
          </p:nvGrpSpPr>
          <p:grpSpPr bwMode="auto">
            <a:xfrm>
              <a:off x="1790121" y="5859819"/>
              <a:ext cx="765791" cy="660455"/>
              <a:chOff x="617040" y="763928"/>
              <a:chExt cx="8102719" cy="6073113"/>
            </a:xfrm>
          </p:grpSpPr>
          <p:pic>
            <p:nvPicPr>
              <p:cNvPr id="154" name="Picture 1">
                <a:extLst>
                  <a:ext uri="{FF2B5EF4-FFF2-40B4-BE49-F238E27FC236}">
                    <a16:creationId xmlns:a16="http://schemas.microsoft.com/office/drawing/2014/main" id="{225EF41F-76EB-40D6-84D4-50809B89F48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>
                <a:duotone>
                  <a:prstClr val="black"/>
                  <a:schemeClr val="accent1">
                    <a:tint val="45000"/>
                    <a:satMod val="400000"/>
                  </a:schemeClr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65259" y="846881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155" name="Picture 1">
                <a:extLst>
                  <a:ext uri="{FF2B5EF4-FFF2-40B4-BE49-F238E27FC236}">
                    <a16:creationId xmlns:a16="http://schemas.microsoft.com/office/drawing/2014/main" id="{EFC59FA7-7D56-4217-B9B6-7C37B6E4DC2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>
                <a:extLst>
                  <a:ext uri="{BEBA8EAE-BF5A-486C-A8C5-ECC9F3942E4B}">
                    <a14:imgProps xmlns:a14="http://schemas.microsoft.com/office/drawing/2010/main">
                      <a14:imgLayer r:embed="rId7">
                        <a14:imgEffect>
                          <a14:brightnessContrast bright="40000" contrast="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17040" y="763928"/>
                <a:ext cx="8054500" cy="599016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146" name="Rectangle 145">
              <a:extLst>
                <a:ext uri="{FF2B5EF4-FFF2-40B4-BE49-F238E27FC236}">
                  <a16:creationId xmlns:a16="http://schemas.microsoft.com/office/drawing/2014/main" id="{36EF3D97-DFC3-4311-A27D-2B1E416423B0}"/>
                </a:ext>
              </a:extLst>
            </p:cNvPr>
            <p:cNvSpPr/>
            <p:nvPr/>
          </p:nvSpPr>
          <p:spPr>
            <a:xfrm rot="16200000">
              <a:off x="3780142" y="6455336"/>
              <a:ext cx="1800597" cy="338554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en-US" altLang="zh-TW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FREE ADMISSION</a:t>
              </a:r>
            </a:p>
            <a:p>
              <a:pPr algn="ctr"/>
              <a:r>
                <a:rPr lang="en-US" sz="800" dirty="0">
                  <a:solidFill>
                    <a:schemeClr val="bg1">
                      <a:lumMod val="50000"/>
                    </a:schemeClr>
                  </a:solidFill>
                  <a:latin typeface="Myriad Pro" panose="020B0503030403020204" pitchFamily="34" charset="0"/>
                  <a:ea typeface="DFKai-SB" panose="03000509000000000000" pitchFamily="65" charset="-120"/>
                </a:rPr>
                <a:t>Ticket not needed for admission</a:t>
              </a:r>
            </a:p>
          </p:txBody>
        </p:sp>
        <p:sp>
          <p:nvSpPr>
            <p:cNvPr id="147" name="Rectangle 13">
              <a:extLst>
                <a:ext uri="{FF2B5EF4-FFF2-40B4-BE49-F238E27FC236}">
                  <a16:creationId xmlns:a16="http://schemas.microsoft.com/office/drawing/2014/main" id="{07FE09C7-B09F-49D4-BDDE-C4BBDF1E6E7C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2108362" y="6260239"/>
              <a:ext cx="2795594" cy="57382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 lIns="232671" tIns="116336" rIns="232671" bIns="116336">
              <a:spAutoFit/>
            </a:bodyPr>
            <a:lstStyle/>
            <a:p>
              <a:pPr algn="ctr" defTabSz="1280118">
                <a:lnSpc>
                  <a:spcPts val="3300"/>
                </a:lnSpc>
              </a:pPr>
              <a:endParaRPr lang="en-US" sz="700" b="1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endParaRPr>
            </a:p>
          </p:txBody>
        </p:sp>
        <p:pic>
          <p:nvPicPr>
            <p:cNvPr id="148" name="Picture 147">
              <a:extLst>
                <a:ext uri="{FF2B5EF4-FFF2-40B4-BE49-F238E27FC236}">
                  <a16:creationId xmlns:a16="http://schemas.microsoft.com/office/drawing/2014/main" id="{19C8B4AF-FA20-4267-9234-7CD2A815ADEE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030351" y="5788577"/>
              <a:ext cx="939327" cy="1521556"/>
            </a:xfrm>
            <a:prstGeom prst="rect">
              <a:avLst/>
            </a:prstGeom>
          </p:spPr>
        </p:pic>
        <p:sp>
          <p:nvSpPr>
            <p:cNvPr id="149" name="Oval 148">
              <a:extLst>
                <a:ext uri="{FF2B5EF4-FFF2-40B4-BE49-F238E27FC236}">
                  <a16:creationId xmlns:a16="http://schemas.microsoft.com/office/drawing/2014/main" id="{984F6DB0-6AF4-4EAB-B852-C9851CD6E5D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897055" y="7188565"/>
              <a:ext cx="111789" cy="111789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150" name="Picture 149">
              <a:extLst>
                <a:ext uri="{FF2B5EF4-FFF2-40B4-BE49-F238E27FC236}">
                  <a16:creationId xmlns:a16="http://schemas.microsoft.com/office/drawing/2014/main" id="{A7C2629D-8593-4974-A4DC-0286706405BF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432661" y="6789149"/>
              <a:ext cx="64008" cy="64008"/>
            </a:xfrm>
            <a:prstGeom prst="rect">
              <a:avLst/>
            </a:prstGeom>
          </p:spPr>
        </p:pic>
        <p:sp>
          <p:nvSpPr>
            <p:cNvPr id="151" name="Oval 150">
              <a:extLst>
                <a:ext uri="{FF2B5EF4-FFF2-40B4-BE49-F238E27FC236}">
                  <a16:creationId xmlns:a16="http://schemas.microsoft.com/office/drawing/2014/main" id="{1560413B-5EE6-4E69-94F1-0A4ADC5E876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985828" y="5837759"/>
              <a:ext cx="73152" cy="73152"/>
            </a:xfrm>
            <a:prstGeom prst="ellipse">
              <a:avLst/>
            </a:prstGeom>
            <a:solidFill>
              <a:srgbClr val="E6E0EC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2" name="Rectangle 151">
              <a:extLst>
                <a:ext uri="{FF2B5EF4-FFF2-40B4-BE49-F238E27FC236}">
                  <a16:creationId xmlns:a16="http://schemas.microsoft.com/office/drawing/2014/main" id="{8D24391A-CAFC-4047-9D23-3F9D894E0454}"/>
                </a:ext>
              </a:extLst>
            </p:cNvPr>
            <p:cNvSpPr/>
            <p:nvPr/>
          </p:nvSpPr>
          <p:spPr>
            <a:xfrm>
              <a:off x="2561388" y="5759408"/>
              <a:ext cx="1829347" cy="26161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 defTabSz="2327488"/>
              <a:r>
                <a:rPr lang="en-US" sz="1100" b="1" dirty="0">
                  <a:latin typeface="Felix Titling" panose="04060505060202020A04" pitchFamily="82" charset="0"/>
                  <a:ea typeface="Arial Unicode MS" pitchFamily="34" charset="-128"/>
                  <a:cs typeface="Arial Unicode MS" pitchFamily="34" charset="-128"/>
                </a:rPr>
                <a:t>SANDRA Wright SHEN</a:t>
              </a:r>
            </a:p>
          </p:txBody>
        </p:sp>
      </p:grpSp>
      <p:sp>
        <p:nvSpPr>
          <p:cNvPr id="156" name="Rectangle 155">
            <a:extLst>
              <a:ext uri="{FF2B5EF4-FFF2-40B4-BE49-F238E27FC236}">
                <a16:creationId xmlns:a16="http://schemas.microsoft.com/office/drawing/2014/main" id="{2D78C228-2347-42CF-A3F3-22BF78F02706}"/>
              </a:ext>
            </a:extLst>
          </p:cNvPr>
          <p:cNvSpPr/>
          <p:nvPr/>
        </p:nvSpPr>
        <p:spPr>
          <a:xfrm>
            <a:off x="974932" y="1200574"/>
            <a:ext cx="971282" cy="578453"/>
          </a:xfrm>
          <a:prstGeom prst="rect">
            <a:avLst/>
          </a:prstGeom>
          <a:noFill/>
        </p:spPr>
        <p:txBody>
          <a:bodyPr spcFirstLastPara="1" wrap="none" lIns="89952" tIns="44976" rIns="89952" bIns="44976" numCol="1">
            <a:prstTxWarp prst="textArchDown">
              <a:avLst>
                <a:gd name="adj" fmla="val 670027"/>
              </a:avLst>
            </a:prstTxWarp>
            <a:spAutoFit/>
          </a:bodyPr>
          <a:lstStyle/>
          <a:p>
            <a:pPr algn="ctr"/>
            <a:r>
              <a:rPr lang="en-US" sz="885" dirty="0">
                <a:ln w="0"/>
                <a:latin typeface="Myriad Pro" panose="020B0503030403020204" pitchFamily="34" charset="0"/>
              </a:rPr>
              <a:t>SandraShen.com</a:t>
            </a:r>
          </a:p>
        </p:txBody>
      </p:sp>
      <p:sp>
        <p:nvSpPr>
          <p:cNvPr id="157" name="Rectangle 156">
            <a:extLst>
              <a:ext uri="{FF2B5EF4-FFF2-40B4-BE49-F238E27FC236}">
                <a16:creationId xmlns:a16="http://schemas.microsoft.com/office/drawing/2014/main" id="{5A86B0B5-ECB1-41C8-9BA4-A7B8C9E88FBE}"/>
              </a:ext>
            </a:extLst>
          </p:cNvPr>
          <p:cNvSpPr/>
          <p:nvPr/>
        </p:nvSpPr>
        <p:spPr>
          <a:xfrm>
            <a:off x="974932" y="3035414"/>
            <a:ext cx="971282" cy="578453"/>
          </a:xfrm>
          <a:prstGeom prst="rect">
            <a:avLst/>
          </a:prstGeom>
          <a:noFill/>
        </p:spPr>
        <p:txBody>
          <a:bodyPr spcFirstLastPara="1" wrap="none" lIns="89952" tIns="44976" rIns="89952" bIns="44976" numCol="1">
            <a:prstTxWarp prst="textArchDown">
              <a:avLst>
                <a:gd name="adj" fmla="val 670027"/>
              </a:avLst>
            </a:prstTxWarp>
            <a:spAutoFit/>
          </a:bodyPr>
          <a:lstStyle/>
          <a:p>
            <a:pPr algn="ctr"/>
            <a:r>
              <a:rPr lang="en-US" sz="885" dirty="0">
                <a:ln w="0"/>
                <a:latin typeface="Myriad Pro" panose="020B0503030403020204" pitchFamily="34" charset="0"/>
              </a:rPr>
              <a:t>SandraShen.com</a:t>
            </a:r>
          </a:p>
        </p:txBody>
      </p:sp>
      <p:sp>
        <p:nvSpPr>
          <p:cNvPr id="78" name="Rectangle 77">
            <a:extLst>
              <a:ext uri="{FF2B5EF4-FFF2-40B4-BE49-F238E27FC236}">
                <a16:creationId xmlns:a16="http://schemas.microsoft.com/office/drawing/2014/main" id="{0D147918-BB14-4338-8E75-7441BBD5F839}"/>
              </a:ext>
            </a:extLst>
          </p:cNvPr>
          <p:cNvSpPr/>
          <p:nvPr/>
        </p:nvSpPr>
        <p:spPr>
          <a:xfrm>
            <a:off x="2301113" y="2589179"/>
            <a:ext cx="2364696" cy="6910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2327488"/>
            <a:r>
              <a:rPr lang="en-US" sz="1050" b="1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Inspiration From Above 3</a:t>
            </a:r>
          </a:p>
          <a:p>
            <a:pPr algn="ctr" defTabSz="2327488">
              <a:lnSpc>
                <a:spcPts val="1400"/>
              </a:lnSpc>
            </a:pPr>
            <a:r>
              <a:rPr lang="en-US" altLang="zh-TW" sz="1150" b="1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Eternity in our Hearts</a:t>
            </a:r>
          </a:p>
          <a:p>
            <a:pPr algn="ctr" defTabSz="2327488">
              <a:lnSpc>
                <a:spcPts val="600"/>
              </a:lnSpc>
            </a:pPr>
            <a:r>
              <a:rPr lang="en-US" sz="560" b="1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Unveiling the secret spiritual lives of more great composers</a:t>
            </a:r>
          </a:p>
          <a:p>
            <a:pPr algn="ctr" defTabSz="2327488">
              <a:lnSpc>
                <a:spcPts val="1400"/>
              </a:lnSpc>
            </a:pPr>
            <a:endParaRPr lang="en-US" sz="1450" b="1" dirty="0">
              <a:latin typeface="Felix Titling" panose="04060505060202020A04" pitchFamily="82" charset="0"/>
              <a:ea typeface="DFKai-SB" panose="03000509000000000000" pitchFamily="65" charset="-120"/>
              <a:cs typeface="Arial Unicode MS" pitchFamily="34" charset="-128"/>
            </a:endParaRPr>
          </a:p>
        </p:txBody>
      </p:sp>
      <p:sp>
        <p:nvSpPr>
          <p:cNvPr id="79" name="Rectangle 78">
            <a:extLst>
              <a:ext uri="{FF2B5EF4-FFF2-40B4-BE49-F238E27FC236}">
                <a16:creationId xmlns:a16="http://schemas.microsoft.com/office/drawing/2014/main" id="{3BEE833C-89E6-476D-9553-7D0764459F6A}"/>
              </a:ext>
            </a:extLst>
          </p:cNvPr>
          <p:cNvSpPr/>
          <p:nvPr/>
        </p:nvSpPr>
        <p:spPr>
          <a:xfrm>
            <a:off x="2289834" y="4356457"/>
            <a:ext cx="2364696" cy="5103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2327488"/>
            <a:r>
              <a:rPr lang="en-US" sz="1050" b="1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Inspiration From Above 3</a:t>
            </a:r>
          </a:p>
          <a:p>
            <a:pPr algn="ctr" defTabSz="2327488">
              <a:lnSpc>
                <a:spcPts val="1400"/>
              </a:lnSpc>
            </a:pPr>
            <a:r>
              <a:rPr lang="en-US" altLang="zh-TW" sz="1150" b="1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Eternity in our Hearts</a:t>
            </a:r>
          </a:p>
          <a:p>
            <a:pPr algn="ctr" defTabSz="2327488">
              <a:lnSpc>
                <a:spcPts val="600"/>
              </a:lnSpc>
            </a:pPr>
            <a:r>
              <a:rPr lang="en-US" sz="560" b="1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Unveiling the secret spiritual lives of more great composers</a:t>
            </a:r>
          </a:p>
        </p:txBody>
      </p:sp>
      <p:sp>
        <p:nvSpPr>
          <p:cNvPr id="80" name="Rectangle 79">
            <a:extLst>
              <a:ext uri="{FF2B5EF4-FFF2-40B4-BE49-F238E27FC236}">
                <a16:creationId xmlns:a16="http://schemas.microsoft.com/office/drawing/2014/main" id="{088A5F13-7204-4A16-BF3D-A1D4817B3E77}"/>
              </a:ext>
            </a:extLst>
          </p:cNvPr>
          <p:cNvSpPr/>
          <p:nvPr/>
        </p:nvSpPr>
        <p:spPr>
          <a:xfrm>
            <a:off x="2325787" y="6191955"/>
            <a:ext cx="2364696" cy="5103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2327488"/>
            <a:r>
              <a:rPr lang="en-US" sz="1050" b="1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Inspiration From Above 3</a:t>
            </a:r>
          </a:p>
          <a:p>
            <a:pPr algn="ctr" defTabSz="2327488">
              <a:lnSpc>
                <a:spcPts val="1400"/>
              </a:lnSpc>
            </a:pPr>
            <a:r>
              <a:rPr lang="en-US" altLang="zh-TW" sz="1150" b="1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Eternity in our Hearts</a:t>
            </a:r>
          </a:p>
          <a:p>
            <a:pPr algn="ctr" defTabSz="2327488">
              <a:lnSpc>
                <a:spcPts val="600"/>
              </a:lnSpc>
            </a:pPr>
            <a:r>
              <a:rPr lang="en-US" sz="560" b="1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Unveiling the secret spiritual lives of more great composers</a:t>
            </a:r>
          </a:p>
        </p:txBody>
      </p:sp>
      <p:sp>
        <p:nvSpPr>
          <p:cNvPr id="76" name="Rectangle 75">
            <a:extLst>
              <a:ext uri="{FF2B5EF4-FFF2-40B4-BE49-F238E27FC236}">
                <a16:creationId xmlns:a16="http://schemas.microsoft.com/office/drawing/2014/main" id="{7A5DB78F-7E8D-4705-9753-974CE483478B}"/>
              </a:ext>
            </a:extLst>
          </p:cNvPr>
          <p:cNvSpPr/>
          <p:nvPr/>
        </p:nvSpPr>
        <p:spPr>
          <a:xfrm>
            <a:off x="2857378" y="2309965"/>
            <a:ext cx="1237351" cy="3231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600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France Intl</a:t>
            </a:r>
          </a:p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600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Hilton Head Intl</a:t>
            </a:r>
          </a:p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Artist</a:t>
            </a:r>
          </a:p>
        </p:txBody>
      </p:sp>
      <p:sp>
        <p:nvSpPr>
          <p:cNvPr id="77" name="Rectangle 76">
            <a:extLst>
              <a:ext uri="{FF2B5EF4-FFF2-40B4-BE49-F238E27FC236}">
                <a16:creationId xmlns:a16="http://schemas.microsoft.com/office/drawing/2014/main" id="{21348FD0-D35D-4EC3-8C2A-4A029CF9228E}"/>
              </a:ext>
            </a:extLst>
          </p:cNvPr>
          <p:cNvSpPr/>
          <p:nvPr/>
        </p:nvSpPr>
        <p:spPr>
          <a:xfrm>
            <a:off x="2857372" y="447803"/>
            <a:ext cx="1237351" cy="3231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600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France Intl</a:t>
            </a:r>
          </a:p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600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Hilton Head Intl</a:t>
            </a:r>
          </a:p>
          <a:p>
            <a:pPr algn="ctr" defTabSz="853490">
              <a:lnSpc>
                <a:spcPts val="600"/>
              </a:lnSpc>
            </a:pPr>
            <a:r>
              <a:rPr lang="en-US" sz="6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Artist</a:t>
            </a:r>
          </a:p>
        </p:txBody>
      </p:sp>
      <p:sp>
        <p:nvSpPr>
          <p:cNvPr id="88" name="Rectangle 87">
            <a:extLst>
              <a:ext uri="{FF2B5EF4-FFF2-40B4-BE49-F238E27FC236}">
                <a16:creationId xmlns:a16="http://schemas.microsoft.com/office/drawing/2014/main" id="{5ADB927C-EA59-4DE0-BB9C-FC0AAA07DE87}"/>
              </a:ext>
            </a:extLst>
          </p:cNvPr>
          <p:cNvSpPr/>
          <p:nvPr/>
        </p:nvSpPr>
        <p:spPr>
          <a:xfrm>
            <a:off x="105455" y="2665184"/>
            <a:ext cx="582211" cy="37164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2000"/>
              </a:lnSpc>
            </a:pPr>
            <a:r>
              <a:rPr lang="en-US" sz="2800" b="1" u="none" dirty="0">
                <a:latin typeface="Myriad Pro" panose="020B0503030403020204" pitchFamily="34" charset="0"/>
              </a:rPr>
              <a:t>02</a:t>
            </a:r>
            <a:endParaRPr lang="en-US" sz="3600" b="1" u="none" dirty="0">
              <a:latin typeface="Myriad Pro" panose="020B0503030403020204" pitchFamily="34" charset="0"/>
            </a:endParaRPr>
          </a:p>
        </p:txBody>
      </p:sp>
      <p:sp>
        <p:nvSpPr>
          <p:cNvPr id="89" name="Rectangle 88">
            <a:extLst>
              <a:ext uri="{FF2B5EF4-FFF2-40B4-BE49-F238E27FC236}">
                <a16:creationId xmlns:a16="http://schemas.microsoft.com/office/drawing/2014/main" id="{3B7A5CD3-9949-4791-9DBC-253AC618AB21}"/>
              </a:ext>
            </a:extLst>
          </p:cNvPr>
          <p:cNvSpPr/>
          <p:nvPr/>
        </p:nvSpPr>
        <p:spPr>
          <a:xfrm>
            <a:off x="67463" y="2910138"/>
            <a:ext cx="670776" cy="431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000"/>
              </a:lnSpc>
            </a:pPr>
            <a:r>
              <a:rPr lang="en-US" sz="1400" b="1" u="none" dirty="0">
                <a:latin typeface="Felix Titling" panose="04060505060202020A04" pitchFamily="82" charset="0"/>
              </a:rPr>
              <a:t>JUNE</a:t>
            </a:r>
            <a:endParaRPr lang="en-US" sz="2400" b="1" u="none" dirty="0">
              <a:latin typeface="Felix Titling" panose="04060505060202020A04" pitchFamily="82" charset="0"/>
            </a:endParaRPr>
          </a:p>
        </p:txBody>
      </p:sp>
      <p:cxnSp>
        <p:nvCxnSpPr>
          <p:cNvPr id="90" name="Straight Connector 89">
            <a:extLst>
              <a:ext uri="{FF2B5EF4-FFF2-40B4-BE49-F238E27FC236}">
                <a16:creationId xmlns:a16="http://schemas.microsoft.com/office/drawing/2014/main" id="{01EAD9BA-A005-4329-B969-9246C18D17FA}"/>
              </a:ext>
            </a:extLst>
          </p:cNvPr>
          <p:cNvCxnSpPr>
            <a:cxnSpLocks/>
          </p:cNvCxnSpPr>
          <p:nvPr/>
        </p:nvCxnSpPr>
        <p:spPr>
          <a:xfrm>
            <a:off x="193360" y="3013882"/>
            <a:ext cx="411480" cy="0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1" name="Rectangle 90">
            <a:extLst>
              <a:ext uri="{FF2B5EF4-FFF2-40B4-BE49-F238E27FC236}">
                <a16:creationId xmlns:a16="http://schemas.microsoft.com/office/drawing/2014/main" id="{1A29D398-B881-4A8C-BB4B-237555CA8CE4}"/>
              </a:ext>
            </a:extLst>
          </p:cNvPr>
          <p:cNvSpPr/>
          <p:nvPr/>
        </p:nvSpPr>
        <p:spPr>
          <a:xfrm>
            <a:off x="86485" y="3237440"/>
            <a:ext cx="6399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u="none" dirty="0">
                <a:latin typeface="Myriad Pro" panose="020B0503030403020204" pitchFamily="34" charset="0"/>
              </a:rPr>
              <a:t>7PM</a:t>
            </a:r>
            <a:endParaRPr lang="en-US" sz="2000" b="1" u="none" dirty="0">
              <a:latin typeface="Myriad Pro" panose="020B0503030403020204" pitchFamily="34" charset="0"/>
            </a:endParaRPr>
          </a:p>
        </p:txBody>
      </p:sp>
      <p:sp>
        <p:nvSpPr>
          <p:cNvPr id="92" name="Rectangle 91">
            <a:extLst>
              <a:ext uri="{FF2B5EF4-FFF2-40B4-BE49-F238E27FC236}">
                <a16:creationId xmlns:a16="http://schemas.microsoft.com/office/drawing/2014/main" id="{FB8D69BF-493A-4371-9168-B9197BD2EF89}"/>
              </a:ext>
            </a:extLst>
          </p:cNvPr>
          <p:cNvSpPr/>
          <p:nvPr/>
        </p:nvSpPr>
        <p:spPr>
          <a:xfrm>
            <a:off x="149844" y="2365905"/>
            <a:ext cx="52892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zh-TW" sz="1600" b="1" u="none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SAT</a:t>
            </a:r>
            <a:endParaRPr lang="en-US" u="none" dirty="0">
              <a:latin typeface="Felix Titling" panose="04060505060202020A04" pitchFamily="82" charset="0"/>
            </a:endParaRPr>
          </a:p>
        </p:txBody>
      </p:sp>
      <p:sp>
        <p:nvSpPr>
          <p:cNvPr id="159" name="Rectangle 158">
            <a:extLst>
              <a:ext uri="{FF2B5EF4-FFF2-40B4-BE49-F238E27FC236}">
                <a16:creationId xmlns:a16="http://schemas.microsoft.com/office/drawing/2014/main" id="{B1E73E45-5923-40AA-B180-A3155537AF0B}"/>
              </a:ext>
            </a:extLst>
          </p:cNvPr>
          <p:cNvSpPr/>
          <p:nvPr/>
        </p:nvSpPr>
        <p:spPr>
          <a:xfrm>
            <a:off x="117137" y="755038"/>
            <a:ext cx="582211" cy="37164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2000"/>
              </a:lnSpc>
            </a:pPr>
            <a:r>
              <a:rPr lang="en-US" sz="2800" b="1" u="none" dirty="0">
                <a:latin typeface="Myriad Pro" panose="020B0503030403020204" pitchFamily="34" charset="0"/>
              </a:rPr>
              <a:t>02</a:t>
            </a:r>
            <a:endParaRPr lang="en-US" sz="3600" b="1" u="none" dirty="0">
              <a:latin typeface="Myriad Pro" panose="020B0503030403020204" pitchFamily="34" charset="0"/>
            </a:endParaRPr>
          </a:p>
        </p:txBody>
      </p:sp>
      <p:sp>
        <p:nvSpPr>
          <p:cNvPr id="160" name="Rectangle 159">
            <a:extLst>
              <a:ext uri="{FF2B5EF4-FFF2-40B4-BE49-F238E27FC236}">
                <a16:creationId xmlns:a16="http://schemas.microsoft.com/office/drawing/2014/main" id="{559E59A8-6BB1-4505-84BF-A48C45ADBF13}"/>
              </a:ext>
            </a:extLst>
          </p:cNvPr>
          <p:cNvSpPr/>
          <p:nvPr/>
        </p:nvSpPr>
        <p:spPr>
          <a:xfrm>
            <a:off x="79145" y="999992"/>
            <a:ext cx="670776" cy="431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000"/>
              </a:lnSpc>
            </a:pPr>
            <a:r>
              <a:rPr lang="en-US" sz="1400" b="1" u="none" dirty="0">
                <a:latin typeface="Felix Titling" panose="04060505060202020A04" pitchFamily="82" charset="0"/>
              </a:rPr>
              <a:t>JUNE</a:t>
            </a:r>
            <a:endParaRPr lang="en-US" sz="2400" b="1" u="none" dirty="0">
              <a:latin typeface="Felix Titling" panose="04060505060202020A04" pitchFamily="82" charset="0"/>
            </a:endParaRPr>
          </a:p>
        </p:txBody>
      </p:sp>
      <p:cxnSp>
        <p:nvCxnSpPr>
          <p:cNvPr id="161" name="Straight Connector 160">
            <a:extLst>
              <a:ext uri="{FF2B5EF4-FFF2-40B4-BE49-F238E27FC236}">
                <a16:creationId xmlns:a16="http://schemas.microsoft.com/office/drawing/2014/main" id="{87C218A1-B91D-4677-9216-25E452B64E1B}"/>
              </a:ext>
            </a:extLst>
          </p:cNvPr>
          <p:cNvCxnSpPr>
            <a:cxnSpLocks/>
          </p:cNvCxnSpPr>
          <p:nvPr/>
        </p:nvCxnSpPr>
        <p:spPr>
          <a:xfrm>
            <a:off x="205042" y="1103736"/>
            <a:ext cx="411480" cy="0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2" name="Rectangle 161">
            <a:extLst>
              <a:ext uri="{FF2B5EF4-FFF2-40B4-BE49-F238E27FC236}">
                <a16:creationId xmlns:a16="http://schemas.microsoft.com/office/drawing/2014/main" id="{CB69EBA8-D185-4B60-9D7F-EE34C596E206}"/>
              </a:ext>
            </a:extLst>
          </p:cNvPr>
          <p:cNvSpPr/>
          <p:nvPr/>
        </p:nvSpPr>
        <p:spPr>
          <a:xfrm>
            <a:off x="98167" y="1327294"/>
            <a:ext cx="6399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u="none" dirty="0">
                <a:latin typeface="Myriad Pro" panose="020B0503030403020204" pitchFamily="34" charset="0"/>
              </a:rPr>
              <a:t>7PM</a:t>
            </a:r>
            <a:endParaRPr lang="en-US" sz="2000" b="1" u="none" dirty="0">
              <a:latin typeface="Myriad Pro" panose="020B0503030403020204" pitchFamily="34" charset="0"/>
            </a:endParaRPr>
          </a:p>
        </p:txBody>
      </p:sp>
      <p:sp>
        <p:nvSpPr>
          <p:cNvPr id="163" name="Rectangle 162">
            <a:extLst>
              <a:ext uri="{FF2B5EF4-FFF2-40B4-BE49-F238E27FC236}">
                <a16:creationId xmlns:a16="http://schemas.microsoft.com/office/drawing/2014/main" id="{5ED08FC5-F52B-44DE-8F65-A601DC6FEC3B}"/>
              </a:ext>
            </a:extLst>
          </p:cNvPr>
          <p:cNvSpPr/>
          <p:nvPr/>
        </p:nvSpPr>
        <p:spPr>
          <a:xfrm>
            <a:off x="161526" y="455759"/>
            <a:ext cx="52892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zh-TW" sz="1600" b="1" u="none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SAT</a:t>
            </a:r>
            <a:endParaRPr lang="en-US" u="none" dirty="0">
              <a:latin typeface="Felix Titling" panose="04060505060202020A04" pitchFamily="82" charset="0"/>
            </a:endParaRPr>
          </a:p>
        </p:txBody>
      </p:sp>
      <p:sp>
        <p:nvSpPr>
          <p:cNvPr id="164" name="Rectangle 163">
            <a:extLst>
              <a:ext uri="{FF2B5EF4-FFF2-40B4-BE49-F238E27FC236}">
                <a16:creationId xmlns:a16="http://schemas.microsoft.com/office/drawing/2014/main" id="{478DC854-AAF4-46A6-B99F-DE4C05761A92}"/>
              </a:ext>
            </a:extLst>
          </p:cNvPr>
          <p:cNvSpPr/>
          <p:nvPr/>
        </p:nvSpPr>
        <p:spPr>
          <a:xfrm>
            <a:off x="105455" y="4392384"/>
            <a:ext cx="582211" cy="37164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2000"/>
              </a:lnSpc>
            </a:pPr>
            <a:r>
              <a:rPr lang="en-US" sz="2800" b="1" u="none" dirty="0">
                <a:latin typeface="Myriad Pro" panose="020B0503030403020204" pitchFamily="34" charset="0"/>
              </a:rPr>
              <a:t>02</a:t>
            </a:r>
            <a:endParaRPr lang="en-US" sz="3600" b="1" u="none" dirty="0">
              <a:latin typeface="Myriad Pro" panose="020B0503030403020204" pitchFamily="34" charset="0"/>
            </a:endParaRPr>
          </a:p>
        </p:txBody>
      </p:sp>
      <p:sp>
        <p:nvSpPr>
          <p:cNvPr id="165" name="Rectangle 164">
            <a:extLst>
              <a:ext uri="{FF2B5EF4-FFF2-40B4-BE49-F238E27FC236}">
                <a16:creationId xmlns:a16="http://schemas.microsoft.com/office/drawing/2014/main" id="{BF790D86-5944-42FC-A0A9-9DB535FE8948}"/>
              </a:ext>
            </a:extLst>
          </p:cNvPr>
          <p:cNvSpPr/>
          <p:nvPr/>
        </p:nvSpPr>
        <p:spPr>
          <a:xfrm>
            <a:off x="67463" y="4637338"/>
            <a:ext cx="670776" cy="431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000"/>
              </a:lnSpc>
            </a:pPr>
            <a:r>
              <a:rPr lang="en-US" sz="1400" b="1" u="none" dirty="0">
                <a:latin typeface="Felix Titling" panose="04060505060202020A04" pitchFamily="82" charset="0"/>
              </a:rPr>
              <a:t>JUNE</a:t>
            </a:r>
            <a:endParaRPr lang="en-US" sz="2400" b="1" u="none" dirty="0">
              <a:latin typeface="Felix Titling" panose="04060505060202020A04" pitchFamily="82" charset="0"/>
            </a:endParaRPr>
          </a:p>
        </p:txBody>
      </p:sp>
      <p:cxnSp>
        <p:nvCxnSpPr>
          <p:cNvPr id="166" name="Straight Connector 165">
            <a:extLst>
              <a:ext uri="{FF2B5EF4-FFF2-40B4-BE49-F238E27FC236}">
                <a16:creationId xmlns:a16="http://schemas.microsoft.com/office/drawing/2014/main" id="{22F396DD-7C22-4F1B-9A42-6D706E700B3B}"/>
              </a:ext>
            </a:extLst>
          </p:cNvPr>
          <p:cNvCxnSpPr>
            <a:cxnSpLocks/>
          </p:cNvCxnSpPr>
          <p:nvPr/>
        </p:nvCxnSpPr>
        <p:spPr>
          <a:xfrm>
            <a:off x="193360" y="4741082"/>
            <a:ext cx="411480" cy="0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7" name="Rectangle 166">
            <a:extLst>
              <a:ext uri="{FF2B5EF4-FFF2-40B4-BE49-F238E27FC236}">
                <a16:creationId xmlns:a16="http://schemas.microsoft.com/office/drawing/2014/main" id="{8E31D784-5966-4CCB-9EE1-A2DF7F6B38E8}"/>
              </a:ext>
            </a:extLst>
          </p:cNvPr>
          <p:cNvSpPr/>
          <p:nvPr/>
        </p:nvSpPr>
        <p:spPr>
          <a:xfrm>
            <a:off x="86485" y="4964640"/>
            <a:ext cx="6399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u="none" dirty="0">
                <a:latin typeface="Myriad Pro" panose="020B0503030403020204" pitchFamily="34" charset="0"/>
              </a:rPr>
              <a:t>7PM</a:t>
            </a:r>
            <a:endParaRPr lang="en-US" sz="2000" b="1" u="none" dirty="0">
              <a:latin typeface="Myriad Pro" panose="020B0503030403020204" pitchFamily="34" charset="0"/>
            </a:endParaRPr>
          </a:p>
        </p:txBody>
      </p:sp>
      <p:sp>
        <p:nvSpPr>
          <p:cNvPr id="168" name="Rectangle 167">
            <a:extLst>
              <a:ext uri="{FF2B5EF4-FFF2-40B4-BE49-F238E27FC236}">
                <a16:creationId xmlns:a16="http://schemas.microsoft.com/office/drawing/2014/main" id="{B5750C39-CB4D-4E13-A5B4-5A0B54FD8420}"/>
              </a:ext>
            </a:extLst>
          </p:cNvPr>
          <p:cNvSpPr/>
          <p:nvPr/>
        </p:nvSpPr>
        <p:spPr>
          <a:xfrm>
            <a:off x="149844" y="4093105"/>
            <a:ext cx="52892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zh-TW" sz="1600" b="1" u="none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SAT</a:t>
            </a:r>
            <a:endParaRPr lang="en-US" u="none" dirty="0">
              <a:latin typeface="Felix Titling" panose="04060505060202020A04" pitchFamily="82" charset="0"/>
            </a:endParaRPr>
          </a:p>
        </p:txBody>
      </p:sp>
      <p:sp>
        <p:nvSpPr>
          <p:cNvPr id="169" name="Rectangle 168">
            <a:extLst>
              <a:ext uri="{FF2B5EF4-FFF2-40B4-BE49-F238E27FC236}">
                <a16:creationId xmlns:a16="http://schemas.microsoft.com/office/drawing/2014/main" id="{8A8AA806-57AA-4185-A5CA-5F7312D0720A}"/>
              </a:ext>
            </a:extLst>
          </p:cNvPr>
          <p:cNvSpPr/>
          <p:nvPr/>
        </p:nvSpPr>
        <p:spPr>
          <a:xfrm>
            <a:off x="105455" y="6227534"/>
            <a:ext cx="582211" cy="37164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2000"/>
              </a:lnSpc>
            </a:pPr>
            <a:r>
              <a:rPr lang="en-US" sz="2800" b="1" u="none" dirty="0">
                <a:latin typeface="Myriad Pro" panose="020B0503030403020204" pitchFamily="34" charset="0"/>
              </a:rPr>
              <a:t>02</a:t>
            </a:r>
            <a:endParaRPr lang="en-US" sz="3600" b="1" u="none" dirty="0">
              <a:latin typeface="Myriad Pro" panose="020B0503030403020204" pitchFamily="34" charset="0"/>
            </a:endParaRPr>
          </a:p>
        </p:txBody>
      </p:sp>
      <p:sp>
        <p:nvSpPr>
          <p:cNvPr id="170" name="Rectangle 169">
            <a:extLst>
              <a:ext uri="{FF2B5EF4-FFF2-40B4-BE49-F238E27FC236}">
                <a16:creationId xmlns:a16="http://schemas.microsoft.com/office/drawing/2014/main" id="{A48B1B05-BAB4-4B76-A4BF-B3E0E58AC41F}"/>
              </a:ext>
            </a:extLst>
          </p:cNvPr>
          <p:cNvSpPr/>
          <p:nvPr/>
        </p:nvSpPr>
        <p:spPr>
          <a:xfrm>
            <a:off x="67463" y="6472488"/>
            <a:ext cx="670776" cy="431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3000"/>
              </a:lnSpc>
            </a:pPr>
            <a:r>
              <a:rPr lang="en-US" sz="1400" b="1" u="none" dirty="0">
                <a:latin typeface="Felix Titling" panose="04060505060202020A04" pitchFamily="82" charset="0"/>
              </a:rPr>
              <a:t>JUNE</a:t>
            </a:r>
            <a:endParaRPr lang="en-US" sz="2400" b="1" u="none" dirty="0">
              <a:latin typeface="Felix Titling" panose="04060505060202020A04" pitchFamily="82" charset="0"/>
            </a:endParaRPr>
          </a:p>
        </p:txBody>
      </p:sp>
      <p:cxnSp>
        <p:nvCxnSpPr>
          <p:cNvPr id="171" name="Straight Connector 170">
            <a:extLst>
              <a:ext uri="{FF2B5EF4-FFF2-40B4-BE49-F238E27FC236}">
                <a16:creationId xmlns:a16="http://schemas.microsoft.com/office/drawing/2014/main" id="{543A8204-350B-4A8A-AB63-89893F33D5C8}"/>
              </a:ext>
            </a:extLst>
          </p:cNvPr>
          <p:cNvCxnSpPr>
            <a:cxnSpLocks/>
          </p:cNvCxnSpPr>
          <p:nvPr/>
        </p:nvCxnSpPr>
        <p:spPr>
          <a:xfrm>
            <a:off x="193360" y="6576232"/>
            <a:ext cx="411480" cy="0"/>
          </a:xfrm>
          <a:prstGeom prst="line">
            <a:avLst/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Rectangle 171">
            <a:extLst>
              <a:ext uri="{FF2B5EF4-FFF2-40B4-BE49-F238E27FC236}">
                <a16:creationId xmlns:a16="http://schemas.microsoft.com/office/drawing/2014/main" id="{6C56C421-FF0D-45F0-AC7C-5136A87D851C}"/>
              </a:ext>
            </a:extLst>
          </p:cNvPr>
          <p:cNvSpPr/>
          <p:nvPr/>
        </p:nvSpPr>
        <p:spPr>
          <a:xfrm>
            <a:off x="86485" y="6799790"/>
            <a:ext cx="6399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u="none" dirty="0">
                <a:latin typeface="Myriad Pro" panose="020B0503030403020204" pitchFamily="34" charset="0"/>
              </a:rPr>
              <a:t>7PM</a:t>
            </a:r>
            <a:endParaRPr lang="en-US" sz="2000" b="1" u="none" dirty="0">
              <a:latin typeface="Myriad Pro" panose="020B0503030403020204" pitchFamily="34" charset="0"/>
            </a:endParaRPr>
          </a:p>
        </p:txBody>
      </p:sp>
      <p:sp>
        <p:nvSpPr>
          <p:cNvPr id="173" name="Rectangle 172">
            <a:extLst>
              <a:ext uri="{FF2B5EF4-FFF2-40B4-BE49-F238E27FC236}">
                <a16:creationId xmlns:a16="http://schemas.microsoft.com/office/drawing/2014/main" id="{A6A8B860-A249-49A3-8441-9884162B2C9F}"/>
              </a:ext>
            </a:extLst>
          </p:cNvPr>
          <p:cNvSpPr/>
          <p:nvPr/>
        </p:nvSpPr>
        <p:spPr>
          <a:xfrm>
            <a:off x="149844" y="5928255"/>
            <a:ext cx="528927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zh-TW" sz="1600" b="1" u="none" dirty="0">
                <a:latin typeface="Felix Titling" panose="04060505060202020A04" pitchFamily="82" charset="0"/>
                <a:ea typeface="DFKai-SB" panose="03000509000000000000" pitchFamily="65" charset="-120"/>
                <a:cs typeface="Arial Unicode MS" pitchFamily="34" charset="-128"/>
              </a:rPr>
              <a:t>SAT</a:t>
            </a:r>
            <a:endParaRPr lang="en-US" u="none" dirty="0">
              <a:latin typeface="Felix Titling" panose="04060505060202020A04" pitchFamily="8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3930398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280</TotalTime>
  <Words>256</Words>
  <Application>Microsoft Office PowerPoint</Application>
  <PresentationFormat>Custom</PresentationFormat>
  <Paragraphs>68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9" baseType="lpstr">
      <vt:lpstr>Arial Unicode MS</vt:lpstr>
      <vt:lpstr>DFKai-SB</vt:lpstr>
      <vt:lpstr>Arial</vt:lpstr>
      <vt:lpstr>Calibri</vt:lpstr>
      <vt:lpstr>Calibri Light</vt:lpstr>
      <vt:lpstr>Felix Titling</vt:lpstr>
      <vt:lpstr>Myriad Pro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Raymond Shen</dc:creator>
  <cp:lastModifiedBy>Raymond Shen</cp:lastModifiedBy>
  <cp:revision>42</cp:revision>
  <dcterms:created xsi:type="dcterms:W3CDTF">2018-02-11T02:37:44Z</dcterms:created>
  <dcterms:modified xsi:type="dcterms:W3CDTF">2018-07-27T01:22:46Z</dcterms:modified>
</cp:coreProperties>
</file>