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058400" cy="15544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66" d="100"/>
          <a:sy n="66" d="100"/>
        </p:scale>
        <p:origin x="612" y="-60"/>
      </p:cViewPr>
      <p:guideLst>
        <p:guide orient="horz" pos="4896"/>
        <p:guide pos="3168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9850" y="1200150"/>
            <a:ext cx="20955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1200150"/>
            <a:ext cx="20955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29" y="4389969"/>
            <a:ext cx="7543800" cy="3029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61" y="8007927"/>
            <a:ext cx="6212541" cy="36114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5814" y="755653"/>
            <a:ext cx="1497667" cy="16074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815" y="755653"/>
            <a:ext cx="4345082" cy="160747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69" y="9080885"/>
            <a:ext cx="7543800" cy="2806700"/>
          </a:xfrm>
        </p:spPr>
        <p:txBody>
          <a:bodyPr anchor="t"/>
          <a:lstStyle>
            <a:lvl1pPr algn="l">
              <a:defRPr sz="50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69" y="5989592"/>
            <a:ext cx="7543800" cy="3091294"/>
          </a:xfrm>
        </p:spPr>
        <p:txBody>
          <a:bodyPr anchor="b"/>
          <a:lstStyle>
            <a:lvl1pPr marL="0" indent="0">
              <a:buNone/>
              <a:defRPr sz="2512">
                <a:solidFill>
                  <a:schemeClr val="tx1">
                    <a:tint val="75000"/>
                  </a:schemeClr>
                </a:solidFill>
              </a:defRPr>
            </a:lvl1pPr>
            <a:lvl2pPr marL="57425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2pPr>
            <a:lvl3pPr marL="1148518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3pPr>
            <a:lvl4pPr marL="1722777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4pPr>
            <a:lvl5pPr marL="2297035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5pPr>
            <a:lvl6pPr marL="287129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6pPr>
            <a:lvl7pPr marL="3445553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7pPr>
            <a:lvl8pPr marL="4019812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8pPr>
            <a:lvl9pPr marL="4594070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5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2106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5921"/>
            <a:ext cx="7987553" cy="23552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4" y="3163265"/>
            <a:ext cx="392135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54" y="4481560"/>
            <a:ext cx="392135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08" y="3163265"/>
            <a:ext cx="392289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08" y="4481560"/>
            <a:ext cx="392289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2651"/>
            <a:ext cx="2919834" cy="2394527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904" y="562652"/>
            <a:ext cx="4961405" cy="12060961"/>
          </a:xfrm>
        </p:spPr>
        <p:txBody>
          <a:bodyPr/>
          <a:lstStyle>
            <a:lvl1pPr>
              <a:defRPr sz="4019"/>
            </a:lvl1pPr>
            <a:lvl2pPr>
              <a:defRPr sz="3517"/>
            </a:lvl2pPr>
            <a:lvl3pPr>
              <a:defRPr sz="3015"/>
            </a:lvl3pPr>
            <a:lvl4pPr>
              <a:defRPr sz="2512"/>
            </a:lvl4pPr>
            <a:lvl5pPr>
              <a:defRPr sz="2512"/>
            </a:lvl5pPr>
            <a:lvl6pPr>
              <a:defRPr sz="2512"/>
            </a:lvl6pPr>
            <a:lvl7pPr>
              <a:defRPr sz="2512"/>
            </a:lvl7pPr>
            <a:lvl8pPr>
              <a:defRPr sz="2512"/>
            </a:lvl8pPr>
            <a:lvl9pPr>
              <a:defRPr sz="2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753" y="2957179"/>
            <a:ext cx="2919834" cy="966643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75" y="9892146"/>
            <a:ext cx="5325035" cy="1167824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9575" y="1262687"/>
            <a:ext cx="5325035" cy="847898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019"/>
            </a:lvl1pPr>
            <a:lvl2pPr marL="574259" indent="0">
              <a:buNone/>
              <a:defRPr sz="3517"/>
            </a:lvl2pPr>
            <a:lvl3pPr marL="1148518" indent="0">
              <a:buNone/>
              <a:defRPr sz="3015"/>
            </a:lvl3pPr>
            <a:lvl4pPr marL="1722777" indent="0">
              <a:buNone/>
              <a:defRPr sz="2512"/>
            </a:lvl4pPr>
            <a:lvl5pPr marL="2297035" indent="0">
              <a:buNone/>
              <a:defRPr sz="2512"/>
            </a:lvl5pPr>
            <a:lvl6pPr marL="2871294" indent="0">
              <a:buNone/>
              <a:defRPr sz="2512"/>
            </a:lvl6pPr>
            <a:lvl7pPr marL="3445553" indent="0">
              <a:buNone/>
              <a:defRPr sz="2512"/>
            </a:lvl7pPr>
            <a:lvl8pPr marL="4019812" indent="0">
              <a:buNone/>
              <a:defRPr sz="2512"/>
            </a:lvl8pPr>
            <a:lvl9pPr marL="4594070" indent="0">
              <a:buNone/>
              <a:defRPr sz="25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9575" y="11059973"/>
            <a:ext cx="5325035" cy="165850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332" y="623166"/>
            <a:ext cx="90517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332" y="3626141"/>
            <a:ext cx="9051738" cy="102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33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37032" y="14408873"/>
            <a:ext cx="31843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089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18" rtl="0" eaLnBrk="0" fontAlgn="base" hangingPunct="0">
        <a:spcBef>
          <a:spcPct val="0"/>
        </a:spcBef>
        <a:spcAft>
          <a:spcPct val="0"/>
        </a:spcAft>
        <a:defRPr sz="61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2pPr>
      <a:lvl3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3pPr>
      <a:lvl4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4pPr>
      <a:lvl5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5pPr>
      <a:lvl6pPr marL="574259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6pPr>
      <a:lvl7pPr marL="1148518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7pPr>
      <a:lvl8pPr marL="172277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8pPr>
      <a:lvl9pPr marL="2297035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9pPr>
    </p:titleStyle>
    <p:bodyStyle>
      <a:lvl1pPr marL="480543" indent="-480543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22" kern="1200">
          <a:solidFill>
            <a:schemeClr val="tx1"/>
          </a:solidFill>
          <a:latin typeface="+mn-lt"/>
          <a:ea typeface="+mn-ea"/>
          <a:cs typeface="+mn-cs"/>
        </a:defRPr>
      </a:lvl1pPr>
      <a:lvl2pPr marL="1038851" indent="-398791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94" kern="1200">
          <a:solidFill>
            <a:schemeClr val="tx1"/>
          </a:solidFill>
          <a:latin typeface="+mn-lt"/>
          <a:ea typeface="+mn-ea"/>
          <a:cs typeface="+mn-cs"/>
        </a:defRPr>
      </a:lvl2pPr>
      <a:lvl3pPr marL="159915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91" kern="1200">
          <a:solidFill>
            <a:schemeClr val="tx1"/>
          </a:solidFill>
          <a:latin typeface="+mn-lt"/>
          <a:ea typeface="+mn-ea"/>
          <a:cs typeface="+mn-cs"/>
        </a:defRPr>
      </a:lvl3pPr>
      <a:lvl4pPr marL="223921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79269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158423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6pPr>
      <a:lvl7pPr marL="3732682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7pPr>
      <a:lvl8pPr marL="4306941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8pPr>
      <a:lvl9pPr marL="4881199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74259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2pPr>
      <a:lvl3pPr marL="1148518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3pPr>
      <a:lvl4pPr marL="1722777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4pPr>
      <a:lvl5pPr marL="2297035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5pPr>
      <a:lvl6pPr marL="2871294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6pPr>
      <a:lvl7pPr marL="3445553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7pPr>
      <a:lvl8pPr marL="4019812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8pPr>
      <a:lvl9pPr marL="459407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3F66D74-9D27-4038-A7CE-EE6624D22D2A}"/>
              </a:ext>
            </a:extLst>
          </p:cNvPr>
          <p:cNvSpPr>
            <a:spLocks noChangeAspect="1"/>
          </p:cNvSpPr>
          <p:nvPr/>
        </p:nvSpPr>
        <p:spPr>
          <a:xfrm>
            <a:off x="-406012" y="551159"/>
            <a:ext cx="4790983" cy="47921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68" y="3719105"/>
            <a:ext cx="7203282" cy="72032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7165" y="12763445"/>
            <a:ext cx="174730" cy="174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0" y="4152174"/>
            <a:ext cx="4216565" cy="6830139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404" y="11203705"/>
            <a:ext cx="6528981" cy="223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69" tIns="63985" rIns="127969" bIns="63985">
            <a:spAutoFit/>
          </a:bodyPr>
          <a:lstStyle/>
          <a:p>
            <a:pPr algn="ctr" defTabSz="1280118">
              <a:lnSpc>
                <a:spcPts val="4400"/>
              </a:lnSpc>
            </a:pPr>
            <a:r>
              <a:rPr lang="en-US" sz="275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3</a:t>
            </a:r>
          </a:p>
          <a:p>
            <a:pPr algn="ctr" defTabSz="1280118">
              <a:lnSpc>
                <a:spcPts val="3300"/>
              </a:lnSpc>
            </a:pPr>
            <a:r>
              <a:rPr lang="en-US" altLang="zh-TW" sz="3000" b="1" u="none" dirty="0">
                <a:latin typeface="Felix Titling" panose="04060505060202020A04" pitchFamily="82" charset="0"/>
                <a:ea typeface="Arial Unicode MS" pitchFamily="34" charset="-128"/>
              </a:rPr>
              <a:t>Eternity in our Hearts</a:t>
            </a:r>
          </a:p>
          <a:p>
            <a:pPr algn="ctr" defTabSz="1280118">
              <a:lnSpc>
                <a:spcPts val="2000"/>
              </a:lnSpc>
            </a:pPr>
            <a:r>
              <a:rPr lang="en-US" sz="145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Unveiling the secret spiritual lives of more great composers</a:t>
            </a:r>
          </a:p>
          <a:p>
            <a:pPr algn="ctr" defTabSz="1280118">
              <a:lnSpc>
                <a:spcPts val="3300"/>
              </a:lnSpc>
            </a:pPr>
            <a:endParaRPr lang="en-US" sz="3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280118">
              <a:lnSpc>
                <a:spcPts val="3300"/>
              </a:lnSpc>
            </a:pPr>
            <a:endParaRPr lang="en-US" altLang="zh-TW" sz="396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080191" y="10698085"/>
            <a:ext cx="464459" cy="46445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056651" y="2148850"/>
            <a:ext cx="1819899" cy="86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4200" b="1" u="none" dirty="0">
                <a:latin typeface="Felix Titling" panose="04060505060202020A04" pitchFamily="82" charset="0"/>
              </a:rPr>
              <a:t>JUNE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329051" y="3190273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875928" y="13131019"/>
            <a:ext cx="601707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8972">
              <a:defRPr/>
            </a:pPr>
            <a:r>
              <a:rPr lang="en-US" altLang="zh-TW" sz="242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242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398972">
              <a:defRPr/>
            </a:pPr>
            <a:r>
              <a:rPr lang="en-US" sz="2420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242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2420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398972">
              <a:defRPr/>
            </a:pPr>
            <a:r>
              <a:rPr lang="en-US" sz="198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398972">
              <a:defRPr/>
            </a:pPr>
            <a:r>
              <a:rPr lang="en-US" sz="198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  <a:p>
            <a:pPr algn="ctr" defTabSz="398972">
              <a:defRPr/>
            </a:pPr>
            <a:endParaRPr lang="en-US" sz="1980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956" y="1295649"/>
            <a:ext cx="5310243" cy="7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69" tIns="63985" rIns="127969" bIns="63985">
            <a:spAutoFit/>
          </a:bodyPr>
          <a:lstStyle/>
          <a:p>
            <a:pPr algn="ctr" defTabSz="1280118">
              <a:lnSpc>
                <a:spcPts val="5280"/>
              </a:lnSpc>
            </a:pPr>
            <a:r>
              <a:rPr lang="en-US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4902618" y="1955674"/>
            <a:ext cx="3325766" cy="73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18">
              <a:lnSpc>
                <a:spcPts val="1700"/>
              </a:lnSpc>
            </a:pP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14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1280118">
              <a:lnSpc>
                <a:spcPts val="1700"/>
              </a:lnSpc>
            </a:pP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14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1280118">
              <a:lnSpc>
                <a:spcPts val="1700"/>
              </a:lnSpc>
            </a:pP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203937" y="3292483"/>
            <a:ext cx="1504194" cy="896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225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243155" y="1544779"/>
            <a:ext cx="148309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130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398733" y="656410"/>
            <a:ext cx="1220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u="none" dirty="0">
                <a:latin typeface="Felix Titling" panose="04060505060202020A04" pitchFamily="82" charset="0"/>
              </a:rPr>
              <a:t>SAT</a:t>
            </a:r>
            <a:endParaRPr lang="en-US" sz="4800" b="1" u="none" dirty="0">
              <a:latin typeface="Felix Titling" panose="04060505060202020A04" pitchFamily="82" charset="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" y="13395950"/>
            <a:ext cx="2139972" cy="2167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4062052" y="10591800"/>
            <a:ext cx="1682837" cy="274320"/>
          </a:xfrm>
          <a:prstGeom prst="rect">
            <a:avLst/>
          </a:prstGeom>
          <a:noFill/>
        </p:spPr>
        <p:txBody>
          <a:bodyPr spcFirstLastPara="1" wrap="none" lIns="50292" tIns="25146" rIns="50292" bIns="25146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2800" b="1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2800" b="1" dirty="0">
              <a:ln w="0"/>
            </a:endParaRP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323947" y="8043284"/>
            <a:ext cx="2538935" cy="2189700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3A9620A7-D031-4CD7-9DE0-E04BF7BF12A9}"/>
              </a:ext>
            </a:extLst>
          </p:cNvPr>
          <p:cNvSpPr>
            <a:spLocks noChangeAspect="1"/>
          </p:cNvSpPr>
          <p:nvPr/>
        </p:nvSpPr>
        <p:spPr>
          <a:xfrm>
            <a:off x="4795018" y="2950263"/>
            <a:ext cx="234182" cy="234182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6545294" y="3931177"/>
            <a:ext cx="3125956" cy="31266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6910468" y="4560085"/>
            <a:ext cx="2908135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0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2640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2640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2952750"/>
            <a:ext cx="316209" cy="316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B85FC-3C97-4B22-9465-ACCFFE50BE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36" y="9563261"/>
            <a:ext cx="541828" cy="5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72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Unicode MS</vt:lpstr>
      <vt:lpstr>DFKai-SB</vt:lpstr>
      <vt:lpstr>新細明體</vt:lpstr>
      <vt:lpstr>Arial</vt:lpstr>
      <vt:lpstr>Calibri</vt:lpstr>
      <vt:lpstr>Felix Titling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219</cp:revision>
  <dcterms:created xsi:type="dcterms:W3CDTF">2012-02-03T06:58:22Z</dcterms:created>
  <dcterms:modified xsi:type="dcterms:W3CDTF">2018-07-27T01:33:38Z</dcterms:modified>
</cp:coreProperties>
</file>