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8961438" cy="6308725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1pPr>
    <a:lvl2pPr marL="391428" algn="l" rtl="0" fontAlgn="base">
      <a:spcBef>
        <a:spcPct val="0"/>
      </a:spcBef>
      <a:spcAft>
        <a:spcPct val="0"/>
      </a:spcAft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2pPr>
    <a:lvl3pPr marL="782857" algn="l" rtl="0" fontAlgn="base">
      <a:spcBef>
        <a:spcPct val="0"/>
      </a:spcBef>
      <a:spcAft>
        <a:spcPct val="0"/>
      </a:spcAft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3pPr>
    <a:lvl4pPr marL="1174284" algn="l" rtl="0" fontAlgn="base">
      <a:spcBef>
        <a:spcPct val="0"/>
      </a:spcBef>
      <a:spcAft>
        <a:spcPct val="0"/>
      </a:spcAft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4pPr>
    <a:lvl5pPr marL="1565713" algn="l" rtl="0" fontAlgn="base">
      <a:spcBef>
        <a:spcPct val="0"/>
      </a:spcBef>
      <a:spcAft>
        <a:spcPct val="0"/>
      </a:spcAft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5pPr>
    <a:lvl6pPr marL="1957141" algn="l" defTabSz="782857" rtl="0" eaLnBrk="1" latinLnBrk="0" hangingPunct="1"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6pPr>
    <a:lvl7pPr marL="2348570" algn="l" defTabSz="782857" rtl="0" eaLnBrk="1" latinLnBrk="0" hangingPunct="1"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7pPr>
    <a:lvl8pPr marL="2739998" algn="l" defTabSz="782857" rtl="0" eaLnBrk="1" latinLnBrk="0" hangingPunct="1"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8pPr>
    <a:lvl9pPr marL="3131427" algn="l" defTabSz="782857" rtl="0" eaLnBrk="1" latinLnBrk="0" hangingPunct="1">
      <a:defRPr sz="1713" u="sng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87" userDrawn="1">
          <p15:clr>
            <a:srgbClr val="A4A3A4"/>
          </p15:clr>
        </p15:guide>
        <p15:guide id="2" pos="282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BFF47"/>
    <a:srgbClr val="FF4747"/>
    <a:srgbClr val="FFFF47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20" autoAdjust="0"/>
    <p:restoredTop sz="87971" autoAdjust="0"/>
  </p:normalViewPr>
  <p:slideViewPr>
    <p:cSldViewPr>
      <p:cViewPr>
        <p:scale>
          <a:sx n="85" d="100"/>
          <a:sy n="85" d="100"/>
        </p:scale>
        <p:origin x="948" y="60"/>
      </p:cViewPr>
      <p:guideLst>
        <p:guide orient="horz" pos="1987"/>
        <p:guide pos="282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720915-FE7C-4713-A6DE-449E9E73C57F}" type="datetimeFigureOut">
              <a:rPr lang="en-US" smtClean="0"/>
              <a:t>5/1/2019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7313" y="1200150"/>
            <a:ext cx="46005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B16B14-1EFE-442A-9B73-E0D806A3B0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7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82857" rtl="0" eaLnBrk="1" latinLnBrk="0" hangingPunct="1">
      <a:defRPr sz="1028" kern="1200">
        <a:solidFill>
          <a:schemeClr val="tx1"/>
        </a:solidFill>
        <a:latin typeface="+mn-lt"/>
        <a:ea typeface="+mn-ea"/>
        <a:cs typeface="+mn-cs"/>
      </a:defRPr>
    </a:lvl1pPr>
    <a:lvl2pPr marL="391428" algn="l" defTabSz="782857" rtl="0" eaLnBrk="1" latinLnBrk="0" hangingPunct="1">
      <a:defRPr sz="1028" kern="1200">
        <a:solidFill>
          <a:schemeClr val="tx1"/>
        </a:solidFill>
        <a:latin typeface="+mn-lt"/>
        <a:ea typeface="+mn-ea"/>
        <a:cs typeface="+mn-cs"/>
      </a:defRPr>
    </a:lvl2pPr>
    <a:lvl3pPr marL="782857" algn="l" defTabSz="782857" rtl="0" eaLnBrk="1" latinLnBrk="0" hangingPunct="1">
      <a:defRPr sz="1028" kern="1200">
        <a:solidFill>
          <a:schemeClr val="tx1"/>
        </a:solidFill>
        <a:latin typeface="+mn-lt"/>
        <a:ea typeface="+mn-ea"/>
        <a:cs typeface="+mn-cs"/>
      </a:defRPr>
    </a:lvl3pPr>
    <a:lvl4pPr marL="1174284" algn="l" defTabSz="782857" rtl="0" eaLnBrk="1" latinLnBrk="0" hangingPunct="1">
      <a:defRPr sz="1028" kern="1200">
        <a:solidFill>
          <a:schemeClr val="tx1"/>
        </a:solidFill>
        <a:latin typeface="+mn-lt"/>
        <a:ea typeface="+mn-ea"/>
        <a:cs typeface="+mn-cs"/>
      </a:defRPr>
    </a:lvl4pPr>
    <a:lvl5pPr marL="1565713" algn="l" defTabSz="782857" rtl="0" eaLnBrk="1" latinLnBrk="0" hangingPunct="1">
      <a:defRPr sz="1028" kern="1200">
        <a:solidFill>
          <a:schemeClr val="tx1"/>
        </a:solidFill>
        <a:latin typeface="+mn-lt"/>
        <a:ea typeface="+mn-ea"/>
        <a:cs typeface="+mn-cs"/>
      </a:defRPr>
    </a:lvl5pPr>
    <a:lvl6pPr marL="1957141" algn="l" defTabSz="782857" rtl="0" eaLnBrk="1" latinLnBrk="0" hangingPunct="1">
      <a:defRPr sz="1028" kern="1200">
        <a:solidFill>
          <a:schemeClr val="tx1"/>
        </a:solidFill>
        <a:latin typeface="+mn-lt"/>
        <a:ea typeface="+mn-ea"/>
        <a:cs typeface="+mn-cs"/>
      </a:defRPr>
    </a:lvl6pPr>
    <a:lvl7pPr marL="2348570" algn="l" defTabSz="782857" rtl="0" eaLnBrk="1" latinLnBrk="0" hangingPunct="1">
      <a:defRPr sz="1028" kern="1200">
        <a:solidFill>
          <a:schemeClr val="tx1"/>
        </a:solidFill>
        <a:latin typeface="+mn-lt"/>
        <a:ea typeface="+mn-ea"/>
        <a:cs typeface="+mn-cs"/>
      </a:defRPr>
    </a:lvl7pPr>
    <a:lvl8pPr marL="2739998" algn="l" defTabSz="782857" rtl="0" eaLnBrk="1" latinLnBrk="0" hangingPunct="1">
      <a:defRPr sz="1028" kern="1200">
        <a:solidFill>
          <a:schemeClr val="tx1"/>
        </a:solidFill>
        <a:latin typeface="+mn-lt"/>
        <a:ea typeface="+mn-ea"/>
        <a:cs typeface="+mn-cs"/>
      </a:defRPr>
    </a:lvl8pPr>
    <a:lvl9pPr marL="3131427" algn="l" defTabSz="782857" rtl="0" eaLnBrk="1" latinLnBrk="0" hangingPunct="1">
      <a:defRPr sz="10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7313" y="1200150"/>
            <a:ext cx="46005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defTabSz="346421">
              <a:lnSpc>
                <a:spcPts val="1429"/>
              </a:lnSpc>
            </a:pPr>
            <a:r>
              <a:rPr lang="en-US" sz="1050" b="1" u="none" dirty="0">
                <a:latin typeface="Felix Titling" panose="04060505060202020A04" pitchFamily="82" charset="0"/>
                <a:ea typeface="Arial Unicode MS" pitchFamily="34" charset="-128"/>
                <a:cs typeface="Arial Unicode MS" pitchFamily="34" charset="-128"/>
              </a:rPr>
              <a:t>SANDRA WRIGHT SHEN</a:t>
            </a:r>
          </a:p>
          <a:p>
            <a:pPr algn="l" defTabSz="346421">
              <a:lnSpc>
                <a:spcPts val="1429"/>
              </a:lnSpc>
            </a:pPr>
            <a:r>
              <a:rPr lang="zh-TW" altLang="en-US" sz="105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仙杜拉</a:t>
            </a:r>
            <a:r>
              <a:rPr lang="en-US" altLang="zh-TW" sz="105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·</a:t>
            </a:r>
            <a:r>
              <a:rPr lang="zh-TW" altLang="en-US" sz="105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賴特</a:t>
            </a:r>
            <a:r>
              <a:rPr lang="en-US" altLang="zh-TW" sz="105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·</a:t>
            </a:r>
            <a:r>
              <a:rPr lang="zh-TW" altLang="en-US" sz="105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沈</a:t>
            </a:r>
            <a:endParaRPr lang="en-US" sz="800" b="1" u="none" dirty="0">
              <a:latin typeface="DFKai-SB" panose="03000509000000000000" pitchFamily="65" charset="-120"/>
              <a:ea typeface="DFKai-SB" panose="03000509000000000000" pitchFamily="65" charset="-120"/>
              <a:cs typeface="Arial Unicode MS" pitchFamily="34" charset="-128"/>
            </a:endParaRPr>
          </a:p>
          <a:p>
            <a:pPr algn="l" defTabSz="1039072"/>
            <a:endParaRPr lang="en-US" altLang="zh-TW" sz="1050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  <a:p>
            <a:pPr algn="l" defTabSz="1039072"/>
            <a:r>
              <a:rPr lang="zh-TW" altLang="en-US" sz="1050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法國國際鋼琴首獎</a:t>
            </a:r>
            <a:endParaRPr lang="en-US" altLang="zh-TW" sz="1050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  <a:p>
            <a:pPr algn="l" defTabSz="1039072"/>
            <a:r>
              <a:rPr lang="en-US" altLang="zh-TW" sz="105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Hilton Head </a:t>
            </a:r>
            <a:r>
              <a:rPr lang="zh-TW" altLang="en-US" sz="1050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國際鋼琴首獎</a:t>
            </a:r>
            <a:endParaRPr lang="en-US" altLang="zh-TW" sz="1050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  <a:p>
            <a:pPr algn="l" defTabSz="1039072"/>
            <a:r>
              <a:rPr lang="en-US" altLang="zh-TW" sz="1050" u="none" dirty="0">
                <a:latin typeface="Myriad Pro" panose="020B0503030403020204" pitchFamily="34" charset="0"/>
                <a:ea typeface="Arial Unicode MS" pitchFamily="34" charset="-128"/>
                <a:cs typeface="Arial" panose="020B0604020202020204" pitchFamily="34" charset="0"/>
              </a:rPr>
              <a:t>Steinway </a:t>
            </a:r>
            <a:r>
              <a:rPr lang="zh-TW" altLang="en-US" sz="1050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藝術家</a:t>
            </a:r>
            <a:endParaRPr lang="en-US" altLang="zh-TW" sz="1050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  <a:p>
            <a:pPr defTabSz="692778">
              <a:lnSpc>
                <a:spcPts val="2110"/>
              </a:lnSpc>
            </a:pPr>
            <a:endParaRPr lang="en-US" sz="1050" b="1" u="none" dirty="0">
              <a:latin typeface="Felix Titling" panose="04060505060202020A04" pitchFamily="82" charset="0"/>
              <a:ea typeface="Arial Unicode MS" pitchFamily="34" charset="-128"/>
              <a:cs typeface="Arial Unicode MS" pitchFamily="34" charset="-128"/>
            </a:endParaRPr>
          </a:p>
          <a:p>
            <a:pPr defTabSz="692778">
              <a:lnSpc>
                <a:spcPts val="2110"/>
              </a:lnSpc>
            </a:pPr>
            <a:endParaRPr lang="en-US" sz="1050" b="1" u="none" dirty="0">
              <a:latin typeface="Felix Titling" panose="04060505060202020A04" pitchFamily="82" charset="0"/>
              <a:ea typeface="Arial Unicode MS" pitchFamily="34" charset="-128"/>
              <a:cs typeface="Arial Unicode MS" pitchFamily="34" charset="-128"/>
            </a:endParaRPr>
          </a:p>
          <a:p>
            <a:pPr defTabSz="692778">
              <a:lnSpc>
                <a:spcPts val="2110"/>
              </a:lnSpc>
            </a:pPr>
            <a:endParaRPr lang="en-US" sz="1050" b="1" u="none" dirty="0">
              <a:latin typeface="Felix Titling" panose="04060505060202020A04" pitchFamily="82" charset="0"/>
              <a:ea typeface="Arial Unicode MS" pitchFamily="34" charset="-128"/>
              <a:cs typeface="Arial Unicode MS" pitchFamily="34" charset="-128"/>
            </a:endParaRPr>
          </a:p>
          <a:p>
            <a:pPr defTabSz="692778">
              <a:lnSpc>
                <a:spcPts val="2110"/>
              </a:lnSpc>
            </a:pPr>
            <a:r>
              <a:rPr lang="en-US" sz="1050" b="1" u="none" dirty="0">
                <a:latin typeface="Felix Titling" panose="04060505060202020A04" pitchFamily="82" charset="0"/>
                <a:ea typeface="Arial Unicode MS" pitchFamily="34" charset="-128"/>
                <a:cs typeface="Arial Unicode MS" pitchFamily="34" charset="-128"/>
              </a:rPr>
              <a:t>INSPIRATION FROM ABOVE 2</a:t>
            </a:r>
          </a:p>
          <a:p>
            <a:pPr defTabSz="692778">
              <a:lnSpc>
                <a:spcPts val="2110"/>
              </a:lnSpc>
            </a:pPr>
            <a:r>
              <a:rPr lang="zh-TW" altLang="en-US" sz="110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靈感</a:t>
            </a:r>
            <a:r>
              <a:rPr lang="zh-TW" altLang="en-US" sz="100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的</a:t>
            </a:r>
            <a:r>
              <a:rPr lang="zh-TW" altLang="en-US" sz="110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 Unicode MS" pitchFamily="34" charset="-128"/>
              </a:rPr>
              <a:t>源頭</a:t>
            </a:r>
            <a:r>
              <a:rPr lang="zh-TW" altLang="en-US" sz="800" b="1" u="none" dirty="0">
                <a:latin typeface="Felix Titling" panose="04060505060202020A04" pitchFamily="82" charset="0"/>
              </a:rPr>
              <a:t> </a:t>
            </a:r>
            <a:r>
              <a:rPr lang="en-US" sz="1000" b="1" u="none" dirty="0">
                <a:latin typeface="Trajan Pro" panose="02020502050506020301" pitchFamily="18" charset="0"/>
                <a:ea typeface="Arial Unicode MS" pitchFamily="34" charset="-128"/>
              </a:rPr>
              <a:t>2: </a:t>
            </a:r>
            <a:r>
              <a:rPr lang="zh-TW" altLang="en-US" sz="11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生命</a:t>
            </a:r>
            <a:r>
              <a:rPr lang="zh-TW" altLang="en-US" sz="10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的</a:t>
            </a:r>
            <a:r>
              <a:rPr lang="zh-TW" altLang="en-US" sz="11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意義</a:t>
            </a:r>
            <a:endParaRPr lang="en-US" altLang="zh-TW" sz="1000" b="1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defTabSz="692778">
              <a:lnSpc>
                <a:spcPts val="1299"/>
              </a:lnSpc>
            </a:pPr>
            <a:r>
              <a:rPr lang="zh-TW" altLang="en-US" sz="800" b="1" u="none" dirty="0">
                <a:latin typeface="DFKai-SB" panose="03000509000000000000" pitchFamily="65" charset="-120"/>
                <a:ea typeface="DFKai-SB" panose="03000509000000000000" pitchFamily="65" charset="-120"/>
                <a:cs typeface="Arial" panose="020B0604020202020204" pitchFamily="34" charset="0"/>
              </a:rPr>
              <a:t>解開更多偉大古典作曲家不為人所知的屬靈生命</a:t>
            </a:r>
            <a:endParaRPr lang="en-US" sz="800" b="1" u="none" dirty="0">
              <a:latin typeface="DFKai-SB" panose="03000509000000000000" pitchFamily="65" charset="-120"/>
              <a:ea typeface="DFKai-SB" panose="03000509000000000000" pitchFamily="65" charset="-120"/>
              <a:cs typeface="Arial" panose="020B0604020202020204" pitchFamily="34" charset="0"/>
            </a:endParaRPr>
          </a:p>
          <a:p>
            <a:endParaRPr lang="en-US" sz="105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16B14-1EFE-442A-9B73-E0D806A3B0B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85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3037" y="1781633"/>
            <a:ext cx="6721079" cy="122935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6073" y="3249951"/>
            <a:ext cx="5535006" cy="14656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04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08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12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17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213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82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6299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434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C1CCBA-DDC0-4904-8620-99EAB861C63B}" type="datetimeFigureOut">
              <a:rPr lang="en-US"/>
              <a:pPr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E1CDEE-1B65-48C4-995A-C2167215E4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C5C0C9-8ECD-48D8-A96C-5D0C7C3A1071}" type="datetimeFigureOut">
              <a:rPr lang="en-US"/>
              <a:pPr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5F612A-3134-4C05-BAD7-D6628B5C13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99513" y="306676"/>
            <a:ext cx="1334332" cy="65237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6519" y="306676"/>
            <a:ext cx="3871210" cy="65237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8DA24E-0639-4A0B-BEBD-FE876F51E621}" type="datetimeFigureOut">
              <a:rPr lang="en-US"/>
              <a:pPr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B5C1E9-06BE-4372-B0E4-62261B6DC0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2B53E-223A-4CA8-9D19-9038052E8650}" type="datetimeFigureOut">
              <a:rPr lang="en-US"/>
              <a:pPr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4F514-64F4-440C-8566-5BAEA3B15F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612" y="3685401"/>
            <a:ext cx="6721079" cy="1139075"/>
          </a:xfrm>
        </p:spPr>
        <p:txBody>
          <a:bodyPr anchor="t"/>
          <a:lstStyle>
            <a:lvl1pPr algn="l">
              <a:defRPr sz="7036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612" y="2430827"/>
            <a:ext cx="6721079" cy="1254575"/>
          </a:xfrm>
        </p:spPr>
        <p:txBody>
          <a:bodyPr anchor="b"/>
          <a:lstStyle>
            <a:lvl1pPr marL="0" indent="0">
              <a:buNone/>
              <a:defRPr sz="3518">
                <a:solidFill>
                  <a:schemeClr val="tx1">
                    <a:tint val="75000"/>
                  </a:schemeClr>
                </a:solidFill>
              </a:defRPr>
            </a:lvl1pPr>
            <a:lvl2pPr marL="804277" indent="0">
              <a:buNone/>
              <a:defRPr sz="3166">
                <a:solidFill>
                  <a:schemeClr val="tx1">
                    <a:tint val="75000"/>
                  </a:schemeClr>
                </a:solidFill>
              </a:defRPr>
            </a:lvl2pPr>
            <a:lvl3pPr marL="1608552" indent="0">
              <a:buNone/>
              <a:defRPr sz="2815">
                <a:solidFill>
                  <a:schemeClr val="tx1">
                    <a:tint val="75000"/>
                  </a:schemeClr>
                </a:solidFill>
              </a:defRPr>
            </a:lvl3pPr>
            <a:lvl4pPr marL="2412829" indent="0">
              <a:buNone/>
              <a:defRPr sz="2464">
                <a:solidFill>
                  <a:schemeClr val="tx1">
                    <a:tint val="75000"/>
                  </a:schemeClr>
                </a:solidFill>
              </a:defRPr>
            </a:lvl4pPr>
            <a:lvl5pPr marL="3217106" indent="0">
              <a:buNone/>
              <a:defRPr sz="2464">
                <a:solidFill>
                  <a:schemeClr val="tx1">
                    <a:tint val="75000"/>
                  </a:schemeClr>
                </a:solidFill>
              </a:defRPr>
            </a:lvl5pPr>
            <a:lvl6pPr marL="4021383" indent="0">
              <a:buNone/>
              <a:defRPr sz="2464">
                <a:solidFill>
                  <a:schemeClr val="tx1">
                    <a:tint val="75000"/>
                  </a:schemeClr>
                </a:solidFill>
              </a:defRPr>
            </a:lvl6pPr>
            <a:lvl7pPr marL="4825658" indent="0">
              <a:buNone/>
              <a:defRPr sz="2464">
                <a:solidFill>
                  <a:schemeClr val="tx1">
                    <a:tint val="75000"/>
                  </a:schemeClr>
                </a:solidFill>
              </a:defRPr>
            </a:lvl7pPr>
            <a:lvl8pPr marL="5629935" indent="0">
              <a:buNone/>
              <a:defRPr sz="2464">
                <a:solidFill>
                  <a:schemeClr val="tx1">
                    <a:tint val="75000"/>
                  </a:schemeClr>
                </a:solidFill>
              </a:defRPr>
            </a:lvl8pPr>
            <a:lvl9pPr marL="6434211" indent="0">
              <a:buNone/>
              <a:defRPr sz="24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BCB74A-D2C2-4954-B753-6EB10C2B137C}" type="datetimeFigureOut">
              <a:rPr lang="en-US"/>
              <a:pPr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B56E1B-943E-4DEB-A294-C334C2BFF1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6518" y="1784287"/>
            <a:ext cx="2602771" cy="5046184"/>
          </a:xfrm>
        </p:spPr>
        <p:txBody>
          <a:bodyPr/>
          <a:lstStyle>
            <a:lvl1pPr>
              <a:defRPr sz="4925"/>
            </a:lvl1pPr>
            <a:lvl2pPr>
              <a:defRPr sz="4222"/>
            </a:lvl2pPr>
            <a:lvl3pPr>
              <a:defRPr sz="3518"/>
            </a:lvl3pPr>
            <a:lvl4pPr>
              <a:defRPr sz="3166"/>
            </a:lvl4pPr>
            <a:lvl5pPr>
              <a:defRPr sz="3166"/>
            </a:lvl5pPr>
            <a:lvl6pPr>
              <a:defRPr sz="3166"/>
            </a:lvl6pPr>
            <a:lvl7pPr>
              <a:defRPr sz="3166"/>
            </a:lvl7pPr>
            <a:lvl8pPr>
              <a:defRPr sz="3166"/>
            </a:lvl8pPr>
            <a:lvl9pPr>
              <a:defRPr sz="31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1076" y="1784287"/>
            <a:ext cx="2602771" cy="5046184"/>
          </a:xfrm>
        </p:spPr>
        <p:txBody>
          <a:bodyPr/>
          <a:lstStyle>
            <a:lvl1pPr>
              <a:defRPr sz="4925"/>
            </a:lvl1pPr>
            <a:lvl2pPr>
              <a:defRPr sz="4222"/>
            </a:lvl2pPr>
            <a:lvl3pPr>
              <a:defRPr sz="3518"/>
            </a:lvl3pPr>
            <a:lvl4pPr>
              <a:defRPr sz="3166"/>
            </a:lvl4pPr>
            <a:lvl5pPr>
              <a:defRPr sz="3166"/>
            </a:lvl5pPr>
            <a:lvl6pPr>
              <a:defRPr sz="3166"/>
            </a:lvl6pPr>
            <a:lvl7pPr>
              <a:defRPr sz="3166"/>
            </a:lvl7pPr>
            <a:lvl8pPr>
              <a:defRPr sz="3166"/>
            </a:lvl8pPr>
            <a:lvl9pPr>
              <a:defRPr sz="316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62ABA3-F994-4A3E-97B9-6A630374972C}" type="datetimeFigureOut">
              <a:rPr lang="en-US"/>
              <a:pPr/>
              <a:t>5/1/2019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31D2A9-2A22-4416-8815-1FE9BE1EB1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358" y="229676"/>
            <a:ext cx="7116436" cy="95586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360" y="1283783"/>
            <a:ext cx="3493698" cy="535020"/>
          </a:xfrm>
        </p:spPr>
        <p:txBody>
          <a:bodyPr anchor="b"/>
          <a:lstStyle>
            <a:lvl1pPr marL="0" indent="0">
              <a:buNone/>
              <a:defRPr sz="4222" b="1"/>
            </a:lvl1pPr>
            <a:lvl2pPr marL="804277" indent="0">
              <a:buNone/>
              <a:defRPr sz="3518" b="1"/>
            </a:lvl2pPr>
            <a:lvl3pPr marL="1608552" indent="0">
              <a:buNone/>
              <a:defRPr sz="3166" b="1"/>
            </a:lvl3pPr>
            <a:lvl4pPr marL="2412829" indent="0">
              <a:buNone/>
              <a:defRPr sz="2815" b="1"/>
            </a:lvl4pPr>
            <a:lvl5pPr marL="3217106" indent="0">
              <a:buNone/>
              <a:defRPr sz="2815" b="1"/>
            </a:lvl5pPr>
            <a:lvl6pPr marL="4021383" indent="0">
              <a:buNone/>
              <a:defRPr sz="2815" b="1"/>
            </a:lvl6pPr>
            <a:lvl7pPr marL="4825658" indent="0">
              <a:buNone/>
              <a:defRPr sz="2815" b="1"/>
            </a:lvl7pPr>
            <a:lvl8pPr marL="5629935" indent="0">
              <a:buNone/>
              <a:defRPr sz="2815" b="1"/>
            </a:lvl8pPr>
            <a:lvl9pPr marL="6434211" indent="0">
              <a:buNone/>
              <a:defRPr sz="28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360" y="1818804"/>
            <a:ext cx="3493698" cy="3304381"/>
          </a:xfrm>
        </p:spPr>
        <p:txBody>
          <a:bodyPr/>
          <a:lstStyle>
            <a:lvl1pPr>
              <a:defRPr sz="4222"/>
            </a:lvl1pPr>
            <a:lvl2pPr>
              <a:defRPr sz="3518"/>
            </a:lvl2pPr>
            <a:lvl3pPr>
              <a:defRPr sz="3166"/>
            </a:lvl3pPr>
            <a:lvl4pPr>
              <a:defRPr sz="2815"/>
            </a:lvl4pPr>
            <a:lvl5pPr>
              <a:defRPr sz="2815"/>
            </a:lvl5pPr>
            <a:lvl6pPr>
              <a:defRPr sz="2815"/>
            </a:lvl6pPr>
            <a:lvl7pPr>
              <a:defRPr sz="2815"/>
            </a:lvl7pPr>
            <a:lvl8pPr>
              <a:defRPr sz="2815"/>
            </a:lvl8pPr>
            <a:lvl9pPr>
              <a:defRPr sz="281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16727" y="1283783"/>
            <a:ext cx="3495070" cy="535020"/>
          </a:xfrm>
        </p:spPr>
        <p:txBody>
          <a:bodyPr anchor="b"/>
          <a:lstStyle>
            <a:lvl1pPr marL="0" indent="0">
              <a:buNone/>
              <a:defRPr sz="4222" b="1"/>
            </a:lvl1pPr>
            <a:lvl2pPr marL="804277" indent="0">
              <a:buNone/>
              <a:defRPr sz="3518" b="1"/>
            </a:lvl2pPr>
            <a:lvl3pPr marL="1608552" indent="0">
              <a:buNone/>
              <a:defRPr sz="3166" b="1"/>
            </a:lvl3pPr>
            <a:lvl4pPr marL="2412829" indent="0">
              <a:buNone/>
              <a:defRPr sz="2815" b="1"/>
            </a:lvl4pPr>
            <a:lvl5pPr marL="3217106" indent="0">
              <a:buNone/>
              <a:defRPr sz="2815" b="1"/>
            </a:lvl5pPr>
            <a:lvl6pPr marL="4021383" indent="0">
              <a:buNone/>
              <a:defRPr sz="2815" b="1"/>
            </a:lvl6pPr>
            <a:lvl7pPr marL="4825658" indent="0">
              <a:buNone/>
              <a:defRPr sz="2815" b="1"/>
            </a:lvl7pPr>
            <a:lvl8pPr marL="5629935" indent="0">
              <a:buNone/>
              <a:defRPr sz="2815" b="1"/>
            </a:lvl8pPr>
            <a:lvl9pPr marL="6434211" indent="0">
              <a:buNone/>
              <a:defRPr sz="28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16727" y="1818804"/>
            <a:ext cx="3495070" cy="3304381"/>
          </a:xfrm>
        </p:spPr>
        <p:txBody>
          <a:bodyPr/>
          <a:lstStyle>
            <a:lvl1pPr>
              <a:defRPr sz="4222"/>
            </a:lvl1pPr>
            <a:lvl2pPr>
              <a:defRPr sz="3518"/>
            </a:lvl2pPr>
            <a:lvl3pPr>
              <a:defRPr sz="3166"/>
            </a:lvl3pPr>
            <a:lvl4pPr>
              <a:defRPr sz="2815"/>
            </a:lvl4pPr>
            <a:lvl5pPr>
              <a:defRPr sz="2815"/>
            </a:lvl5pPr>
            <a:lvl6pPr>
              <a:defRPr sz="2815"/>
            </a:lvl6pPr>
            <a:lvl7pPr>
              <a:defRPr sz="2815"/>
            </a:lvl7pPr>
            <a:lvl8pPr>
              <a:defRPr sz="2815"/>
            </a:lvl8pPr>
            <a:lvl9pPr>
              <a:defRPr sz="281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B80C50-237D-43E2-BE20-B82D9EDD5FB1}" type="datetimeFigureOut">
              <a:rPr lang="en-US"/>
              <a:pPr/>
              <a:t>5/1/2019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441D87-E264-4A13-9D0F-BDDD562381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D34220-4B6C-4901-8F49-D62BEF35A4B6}" type="datetimeFigureOut">
              <a:rPr lang="en-US"/>
              <a:pPr/>
              <a:t>5/1/2019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EE9A53-3CA8-49B4-A862-539CBC93E1B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C9D6F-4D73-4785-9DE0-E53181C12C9F}" type="datetimeFigureOut">
              <a:rPr lang="en-US"/>
              <a:pPr/>
              <a:t>5/1/2019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637665-58C9-43F4-BDE4-939FFE258F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358" y="228347"/>
            <a:ext cx="2601399" cy="971799"/>
          </a:xfrm>
        </p:spPr>
        <p:txBody>
          <a:bodyPr anchor="b"/>
          <a:lstStyle>
            <a:lvl1pPr algn="l">
              <a:defRPr sz="351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1478" y="228347"/>
            <a:ext cx="4420318" cy="4894838"/>
          </a:xfrm>
        </p:spPr>
        <p:txBody>
          <a:bodyPr/>
          <a:lstStyle>
            <a:lvl1pPr>
              <a:defRPr sz="5629"/>
            </a:lvl1pPr>
            <a:lvl2pPr>
              <a:defRPr sz="4925"/>
            </a:lvl2pPr>
            <a:lvl3pPr>
              <a:defRPr sz="4222"/>
            </a:lvl3pPr>
            <a:lvl4pPr>
              <a:defRPr sz="3518"/>
            </a:lvl4pPr>
            <a:lvl5pPr>
              <a:defRPr sz="3518"/>
            </a:lvl5pPr>
            <a:lvl6pPr>
              <a:defRPr sz="3518"/>
            </a:lvl6pPr>
            <a:lvl7pPr>
              <a:defRPr sz="3518"/>
            </a:lvl7pPr>
            <a:lvl8pPr>
              <a:defRPr sz="3518"/>
            </a:lvl8pPr>
            <a:lvl9pPr>
              <a:defRPr sz="35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358" y="1200146"/>
            <a:ext cx="2601399" cy="3923040"/>
          </a:xfrm>
        </p:spPr>
        <p:txBody>
          <a:bodyPr/>
          <a:lstStyle>
            <a:lvl1pPr marL="0" indent="0">
              <a:buNone/>
              <a:defRPr sz="2464"/>
            </a:lvl1pPr>
            <a:lvl2pPr marL="804277" indent="0">
              <a:buNone/>
              <a:defRPr sz="2111"/>
            </a:lvl2pPr>
            <a:lvl3pPr marL="1608552" indent="0">
              <a:buNone/>
              <a:defRPr sz="1760"/>
            </a:lvl3pPr>
            <a:lvl4pPr marL="2412829" indent="0">
              <a:buNone/>
              <a:defRPr sz="1584"/>
            </a:lvl4pPr>
            <a:lvl5pPr marL="3217106" indent="0">
              <a:buNone/>
              <a:defRPr sz="1584"/>
            </a:lvl5pPr>
            <a:lvl6pPr marL="4021383" indent="0">
              <a:buNone/>
              <a:defRPr sz="1584"/>
            </a:lvl6pPr>
            <a:lvl7pPr marL="4825658" indent="0">
              <a:buNone/>
              <a:defRPr sz="1584"/>
            </a:lvl7pPr>
            <a:lvl8pPr marL="5629935" indent="0">
              <a:buNone/>
              <a:defRPr sz="1584"/>
            </a:lvl8pPr>
            <a:lvl9pPr marL="6434211" indent="0">
              <a:buNone/>
              <a:defRPr sz="158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FB270-EE8B-4EDA-A339-794133F4D641}" type="datetimeFigureOut">
              <a:rPr lang="en-US"/>
              <a:pPr/>
              <a:t>5/1/2019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BFFF1-D05A-4857-A345-84C2A8AC8E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9860" y="4014645"/>
            <a:ext cx="4744290" cy="473951"/>
          </a:xfrm>
        </p:spPr>
        <p:txBody>
          <a:bodyPr anchor="b"/>
          <a:lstStyle>
            <a:lvl1pPr algn="l">
              <a:defRPr sz="351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49860" y="512453"/>
            <a:ext cx="4744290" cy="3441123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5629"/>
            </a:lvl1pPr>
            <a:lvl2pPr marL="804277" indent="0">
              <a:buNone/>
              <a:defRPr sz="4925"/>
            </a:lvl2pPr>
            <a:lvl3pPr marL="1608552" indent="0">
              <a:buNone/>
              <a:defRPr sz="4222"/>
            </a:lvl3pPr>
            <a:lvl4pPr marL="2412829" indent="0">
              <a:buNone/>
              <a:defRPr sz="3518"/>
            </a:lvl4pPr>
            <a:lvl5pPr marL="3217106" indent="0">
              <a:buNone/>
              <a:defRPr sz="3518"/>
            </a:lvl5pPr>
            <a:lvl6pPr marL="4021383" indent="0">
              <a:buNone/>
              <a:defRPr sz="3518"/>
            </a:lvl6pPr>
            <a:lvl7pPr marL="4825658" indent="0">
              <a:buNone/>
              <a:defRPr sz="3518"/>
            </a:lvl7pPr>
            <a:lvl8pPr marL="5629935" indent="0">
              <a:buNone/>
              <a:defRPr sz="3518"/>
            </a:lvl8pPr>
            <a:lvl9pPr marL="6434211" indent="0">
              <a:buNone/>
              <a:defRPr sz="3518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49860" y="4488595"/>
            <a:ext cx="4744290" cy="673090"/>
          </a:xfrm>
        </p:spPr>
        <p:txBody>
          <a:bodyPr/>
          <a:lstStyle>
            <a:lvl1pPr marL="0" indent="0">
              <a:buNone/>
              <a:defRPr sz="2464"/>
            </a:lvl1pPr>
            <a:lvl2pPr marL="804277" indent="0">
              <a:buNone/>
              <a:defRPr sz="2111"/>
            </a:lvl2pPr>
            <a:lvl3pPr marL="1608552" indent="0">
              <a:buNone/>
              <a:defRPr sz="1760"/>
            </a:lvl3pPr>
            <a:lvl4pPr marL="2412829" indent="0">
              <a:buNone/>
              <a:defRPr sz="1584"/>
            </a:lvl4pPr>
            <a:lvl5pPr marL="3217106" indent="0">
              <a:buNone/>
              <a:defRPr sz="1584"/>
            </a:lvl5pPr>
            <a:lvl6pPr marL="4021383" indent="0">
              <a:buNone/>
              <a:defRPr sz="1584"/>
            </a:lvl6pPr>
            <a:lvl7pPr marL="4825658" indent="0">
              <a:buNone/>
              <a:defRPr sz="1584"/>
            </a:lvl7pPr>
            <a:lvl8pPr marL="5629935" indent="0">
              <a:buNone/>
              <a:defRPr sz="1584"/>
            </a:lvl8pPr>
            <a:lvl9pPr marL="6434211" indent="0">
              <a:buNone/>
              <a:defRPr sz="158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1DDDD-2777-4520-8B89-80052EC6AD2C}" type="datetimeFigureOut">
              <a:rPr lang="en-US"/>
              <a:pPr/>
              <a:t>5/1/2019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799255-AF7E-49D9-980C-866B9D299A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48439" y="252907"/>
            <a:ext cx="8064562" cy="1051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48439" y="1471638"/>
            <a:ext cx="8064562" cy="4163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48439" y="5847721"/>
            <a:ext cx="2090270" cy="335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>
              <a:defRPr sz="2287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3865D870-D5F0-4BF3-9755-593D34C471A3}" type="datetimeFigureOut">
              <a:rPr lang="en-US"/>
              <a:pPr/>
              <a:t>5/1/2019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062192" y="5847721"/>
            <a:ext cx="2837056" cy="335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 algn="ctr">
              <a:defRPr sz="2287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6422731" y="5847721"/>
            <a:ext cx="2090270" cy="335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 algn="r">
              <a:defRPr sz="2287" u="none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2FC69E40-59E0-4277-B53D-07F26471D7E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792866" rtl="0" eaLnBrk="0" fontAlgn="base" hangingPunct="0">
        <a:spcBef>
          <a:spcPct val="0"/>
        </a:spcBef>
        <a:spcAft>
          <a:spcPct val="0"/>
        </a:spcAft>
        <a:defRPr sz="8619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792866" rtl="0" eaLnBrk="0" fontAlgn="base" hangingPunct="0">
        <a:spcBef>
          <a:spcPct val="0"/>
        </a:spcBef>
        <a:spcAft>
          <a:spcPct val="0"/>
        </a:spcAft>
        <a:defRPr sz="8619">
          <a:solidFill>
            <a:schemeClr val="tx1"/>
          </a:solidFill>
          <a:latin typeface="Calibri" pitchFamily="34" charset="0"/>
        </a:defRPr>
      </a:lvl2pPr>
      <a:lvl3pPr algn="ctr" defTabSz="1792866" rtl="0" eaLnBrk="0" fontAlgn="base" hangingPunct="0">
        <a:spcBef>
          <a:spcPct val="0"/>
        </a:spcBef>
        <a:spcAft>
          <a:spcPct val="0"/>
        </a:spcAft>
        <a:defRPr sz="8619">
          <a:solidFill>
            <a:schemeClr val="tx1"/>
          </a:solidFill>
          <a:latin typeface="Calibri" pitchFamily="34" charset="0"/>
        </a:defRPr>
      </a:lvl3pPr>
      <a:lvl4pPr algn="ctr" defTabSz="1792866" rtl="0" eaLnBrk="0" fontAlgn="base" hangingPunct="0">
        <a:spcBef>
          <a:spcPct val="0"/>
        </a:spcBef>
        <a:spcAft>
          <a:spcPct val="0"/>
        </a:spcAft>
        <a:defRPr sz="8619">
          <a:solidFill>
            <a:schemeClr val="tx1"/>
          </a:solidFill>
          <a:latin typeface="Calibri" pitchFamily="34" charset="0"/>
        </a:defRPr>
      </a:lvl4pPr>
      <a:lvl5pPr algn="ctr" defTabSz="1792866" rtl="0" eaLnBrk="0" fontAlgn="base" hangingPunct="0">
        <a:spcBef>
          <a:spcPct val="0"/>
        </a:spcBef>
        <a:spcAft>
          <a:spcPct val="0"/>
        </a:spcAft>
        <a:defRPr sz="8619">
          <a:solidFill>
            <a:schemeClr val="tx1"/>
          </a:solidFill>
          <a:latin typeface="Calibri" pitchFamily="34" charset="0"/>
        </a:defRPr>
      </a:lvl5pPr>
      <a:lvl6pPr marL="804277" algn="ctr" rtl="0" fontAlgn="base">
        <a:spcBef>
          <a:spcPct val="0"/>
        </a:spcBef>
        <a:spcAft>
          <a:spcPct val="0"/>
        </a:spcAft>
        <a:defRPr sz="7740">
          <a:solidFill>
            <a:schemeClr val="tx1"/>
          </a:solidFill>
          <a:latin typeface="Calibri" pitchFamily="34" charset="0"/>
        </a:defRPr>
      </a:lvl6pPr>
      <a:lvl7pPr marL="1608552" algn="ctr" rtl="0" fontAlgn="base">
        <a:spcBef>
          <a:spcPct val="0"/>
        </a:spcBef>
        <a:spcAft>
          <a:spcPct val="0"/>
        </a:spcAft>
        <a:defRPr sz="7740">
          <a:solidFill>
            <a:schemeClr val="tx1"/>
          </a:solidFill>
          <a:latin typeface="Calibri" pitchFamily="34" charset="0"/>
        </a:defRPr>
      </a:lvl7pPr>
      <a:lvl8pPr marL="2412829" algn="ctr" rtl="0" fontAlgn="base">
        <a:spcBef>
          <a:spcPct val="0"/>
        </a:spcBef>
        <a:spcAft>
          <a:spcPct val="0"/>
        </a:spcAft>
        <a:defRPr sz="7740">
          <a:solidFill>
            <a:schemeClr val="tx1"/>
          </a:solidFill>
          <a:latin typeface="Calibri" pitchFamily="34" charset="0"/>
        </a:defRPr>
      </a:lvl8pPr>
      <a:lvl9pPr marL="3217106" algn="ctr" rtl="0" fontAlgn="base">
        <a:spcBef>
          <a:spcPct val="0"/>
        </a:spcBef>
        <a:spcAft>
          <a:spcPct val="0"/>
        </a:spcAft>
        <a:defRPr sz="7740">
          <a:solidFill>
            <a:schemeClr val="tx1"/>
          </a:solidFill>
          <a:latin typeface="Calibri" pitchFamily="34" charset="0"/>
        </a:defRPr>
      </a:lvl9pPr>
    </p:titleStyle>
    <p:bodyStyle>
      <a:lvl1pPr marL="673023" indent="-673023" algn="l" defTabSz="1792866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6333" kern="1200">
          <a:solidFill>
            <a:schemeClr val="tx1"/>
          </a:solidFill>
          <a:latin typeface="+mn-lt"/>
          <a:ea typeface="+mn-ea"/>
          <a:cs typeface="+mn-cs"/>
        </a:defRPr>
      </a:lvl1pPr>
      <a:lvl2pPr marL="1454960" indent="-558526" algn="l" defTabSz="1792866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5454" kern="1200">
          <a:solidFill>
            <a:schemeClr val="tx1"/>
          </a:solidFill>
          <a:latin typeface="+mn-lt"/>
          <a:ea typeface="+mn-ea"/>
          <a:cs typeface="+mn-cs"/>
        </a:defRPr>
      </a:lvl2pPr>
      <a:lvl3pPr marL="2239686" indent="-446820" algn="l" defTabSz="1792866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750" kern="1200">
          <a:solidFill>
            <a:schemeClr val="tx1"/>
          </a:solidFill>
          <a:latin typeface="+mn-lt"/>
          <a:ea typeface="+mn-ea"/>
          <a:cs typeface="+mn-cs"/>
        </a:defRPr>
      </a:lvl3pPr>
      <a:lvl4pPr marL="3136120" indent="-446820" algn="l" defTabSz="1792866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869" kern="1200">
          <a:solidFill>
            <a:schemeClr val="tx1"/>
          </a:solidFill>
          <a:latin typeface="+mn-lt"/>
          <a:ea typeface="+mn-ea"/>
          <a:cs typeface="+mn-cs"/>
        </a:defRPr>
      </a:lvl4pPr>
      <a:lvl5pPr marL="4032552" indent="-446820" algn="l" defTabSz="1792866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3869" kern="1200">
          <a:solidFill>
            <a:schemeClr val="tx1"/>
          </a:solidFill>
          <a:latin typeface="+mn-lt"/>
          <a:ea typeface="+mn-ea"/>
          <a:cs typeface="+mn-cs"/>
        </a:defRPr>
      </a:lvl5pPr>
      <a:lvl6pPr marL="4423520" indent="-402138" algn="l" defTabSz="1608552" rtl="0" eaLnBrk="1" latinLnBrk="0" hangingPunct="1">
        <a:spcBef>
          <a:spcPct val="20000"/>
        </a:spcBef>
        <a:buFont typeface="Arial" pitchFamily="34" charset="0"/>
        <a:buChar char="•"/>
        <a:defRPr sz="3518" kern="1200">
          <a:solidFill>
            <a:schemeClr val="tx1"/>
          </a:solidFill>
          <a:latin typeface="+mn-lt"/>
          <a:ea typeface="+mn-ea"/>
          <a:cs typeface="+mn-cs"/>
        </a:defRPr>
      </a:lvl6pPr>
      <a:lvl7pPr marL="5227796" indent="-402138" algn="l" defTabSz="1608552" rtl="0" eaLnBrk="1" latinLnBrk="0" hangingPunct="1">
        <a:spcBef>
          <a:spcPct val="20000"/>
        </a:spcBef>
        <a:buFont typeface="Arial" pitchFamily="34" charset="0"/>
        <a:buChar char="•"/>
        <a:defRPr sz="3518" kern="1200">
          <a:solidFill>
            <a:schemeClr val="tx1"/>
          </a:solidFill>
          <a:latin typeface="+mn-lt"/>
          <a:ea typeface="+mn-ea"/>
          <a:cs typeface="+mn-cs"/>
        </a:defRPr>
      </a:lvl7pPr>
      <a:lvl8pPr marL="6032073" indent="-402138" algn="l" defTabSz="1608552" rtl="0" eaLnBrk="1" latinLnBrk="0" hangingPunct="1">
        <a:spcBef>
          <a:spcPct val="20000"/>
        </a:spcBef>
        <a:buFont typeface="Arial" pitchFamily="34" charset="0"/>
        <a:buChar char="•"/>
        <a:defRPr sz="3518" kern="1200">
          <a:solidFill>
            <a:schemeClr val="tx1"/>
          </a:solidFill>
          <a:latin typeface="+mn-lt"/>
          <a:ea typeface="+mn-ea"/>
          <a:cs typeface="+mn-cs"/>
        </a:defRPr>
      </a:lvl8pPr>
      <a:lvl9pPr marL="6836348" indent="-402138" algn="l" defTabSz="1608552" rtl="0" eaLnBrk="1" latinLnBrk="0" hangingPunct="1">
        <a:spcBef>
          <a:spcPct val="20000"/>
        </a:spcBef>
        <a:buFont typeface="Arial" pitchFamily="34" charset="0"/>
        <a:buChar char="•"/>
        <a:defRPr sz="351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08552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1pPr>
      <a:lvl2pPr marL="804277" algn="l" defTabSz="1608552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2pPr>
      <a:lvl3pPr marL="1608552" algn="l" defTabSz="1608552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3pPr>
      <a:lvl4pPr marL="2412829" algn="l" defTabSz="1608552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4pPr>
      <a:lvl5pPr marL="3217106" algn="l" defTabSz="1608552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5pPr>
      <a:lvl6pPr marL="4021383" algn="l" defTabSz="1608552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6pPr>
      <a:lvl7pPr marL="4825658" algn="l" defTabSz="1608552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7pPr>
      <a:lvl8pPr marL="5629935" algn="l" defTabSz="1608552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8pPr>
      <a:lvl9pPr marL="6434211" algn="l" defTabSz="1608552" rtl="0" eaLnBrk="1" latinLnBrk="0" hangingPunct="1">
        <a:defRPr sz="31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Picture 52">
            <a:extLst>
              <a:ext uri="{FF2B5EF4-FFF2-40B4-BE49-F238E27FC236}">
                <a16:creationId xmlns:a16="http://schemas.microsoft.com/office/drawing/2014/main" id="{C16C5FD1-0237-437D-9A46-7B43AB0B10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7985" y="605413"/>
            <a:ext cx="1076733" cy="362362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3466D213-1FD4-4C67-9689-9D1FE5C7D9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4099" y="191007"/>
            <a:ext cx="2304503" cy="550633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695AEDEC-2593-4A40-9DCE-ECC659BB66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8991" y="3942462"/>
            <a:ext cx="3022306" cy="427152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1D39D836-529D-4639-98EE-DAD2DC8241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96568" y="4103520"/>
            <a:ext cx="3200400" cy="574014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AFBDB212-10BC-4855-952E-ED9D0A44C990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25556" b="10306"/>
          <a:stretch/>
        </p:blipFill>
        <p:spPr>
          <a:xfrm>
            <a:off x="5346527" y="4470032"/>
            <a:ext cx="2875964" cy="25458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5670332-4C9D-4740-A5F1-A7DDC06216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414" y="3916362"/>
            <a:ext cx="3022306" cy="427152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2FAA1E9C-9E06-4FCD-A02D-49609125EF04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1393"/>
          <a:stretch/>
        </p:blipFill>
        <p:spPr>
          <a:xfrm>
            <a:off x="107823" y="334388"/>
            <a:ext cx="1228839" cy="1364100"/>
          </a:xfrm>
          <a:prstGeom prst="rect">
            <a:avLst/>
          </a:prstGeom>
        </p:spPr>
      </p:pic>
      <p:sp>
        <p:nvSpPr>
          <p:cNvPr id="49" name="Oval 48">
            <a:extLst>
              <a:ext uri="{FF2B5EF4-FFF2-40B4-BE49-F238E27FC236}">
                <a16:creationId xmlns:a16="http://schemas.microsoft.com/office/drawing/2014/main" id="{82BCB630-D304-4E33-8955-2A2A62EA30F6}"/>
              </a:ext>
            </a:extLst>
          </p:cNvPr>
          <p:cNvSpPr>
            <a:spLocks noChangeAspect="1"/>
          </p:cNvSpPr>
          <p:nvPr/>
        </p:nvSpPr>
        <p:spPr>
          <a:xfrm>
            <a:off x="1127096" y="1118737"/>
            <a:ext cx="2676677" cy="2742807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087451AE-C722-4889-9BD8-84F0299CA1A8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810" y="1240413"/>
            <a:ext cx="1623020" cy="2629024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E3D9FB48-9A33-43E6-A5E1-31940DE1C123}"/>
              </a:ext>
            </a:extLst>
          </p:cNvPr>
          <p:cNvSpPr/>
          <p:nvPr/>
        </p:nvSpPr>
        <p:spPr>
          <a:xfrm>
            <a:off x="384352" y="808143"/>
            <a:ext cx="610963" cy="449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247"/>
              </a:lnSpc>
            </a:pPr>
            <a:r>
              <a:rPr lang="zh-TW" altLang="en-US" sz="16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六月</a:t>
            </a:r>
            <a:endParaRPr lang="en-US" sz="1600" b="1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1393550-FB56-47E1-B8BD-1B3BF5913DC9}"/>
              </a:ext>
            </a:extLst>
          </p:cNvPr>
          <p:cNvCxnSpPr>
            <a:cxnSpLocks/>
          </p:cNvCxnSpPr>
          <p:nvPr/>
        </p:nvCxnSpPr>
        <p:spPr>
          <a:xfrm>
            <a:off x="501253" y="1259864"/>
            <a:ext cx="36576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6D59D64B-DD7B-47C0-818F-76C3221F77A4}"/>
              </a:ext>
            </a:extLst>
          </p:cNvPr>
          <p:cNvSpPr/>
          <p:nvPr/>
        </p:nvSpPr>
        <p:spPr>
          <a:xfrm>
            <a:off x="1035656" y="5113228"/>
            <a:ext cx="23641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1100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杜塞道夫華人基督教會</a:t>
            </a:r>
            <a:endParaRPr lang="en-US" altLang="zh-TW" sz="1100" b="1" u="none" dirty="0">
              <a:solidFill>
                <a:schemeClr val="tx1">
                  <a:lumMod val="65000"/>
                  <a:lumOff val="35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en-US" altLang="zh-TW" sz="1100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DFKai-SB" panose="03000509000000000000" pitchFamily="65" charset="-120"/>
              </a:rPr>
              <a:t>Eugen-Richter-Str. 10</a:t>
            </a:r>
          </a:p>
          <a:p>
            <a:pPr algn="ctr"/>
            <a:r>
              <a:rPr lang="en-US" altLang="zh-TW" sz="1100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DFKai-SB" panose="03000509000000000000" pitchFamily="65" charset="-120"/>
              </a:rPr>
              <a:t>41470 D</a:t>
            </a:r>
            <a:r>
              <a:rPr lang="en-US" sz="1100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DFKai-SB" panose="03000509000000000000" pitchFamily="65" charset="-120"/>
              </a:rPr>
              <a:t>ü</a:t>
            </a:r>
            <a:r>
              <a:rPr lang="en-US" altLang="zh-TW" sz="1100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DFKai-SB" panose="03000509000000000000" pitchFamily="65" charset="-120"/>
              </a:rPr>
              <a:t>sseldorf</a:t>
            </a:r>
          </a:p>
          <a:p>
            <a:pPr algn="ctr"/>
            <a:r>
              <a:rPr lang="en-US" altLang="zh-TW" sz="1100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DFKai-SB" panose="03000509000000000000" pitchFamily="65" charset="-120"/>
              </a:rPr>
              <a:t>china-church.de</a:t>
            </a:r>
            <a:endParaRPr lang="en-US" altLang="zh-TW" sz="1050" b="1" u="none" dirty="0">
              <a:solidFill>
                <a:schemeClr val="tx1">
                  <a:lumMod val="65000"/>
                  <a:lumOff val="35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1100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免費入場</a:t>
            </a:r>
            <a:endParaRPr lang="en-US" sz="1600" b="1" u="none" dirty="0">
              <a:solidFill>
                <a:schemeClr val="tx1">
                  <a:lumMod val="65000"/>
                  <a:lumOff val="35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1F8D12E-E2CB-481B-835F-622559A2E6FA}"/>
              </a:ext>
            </a:extLst>
          </p:cNvPr>
          <p:cNvSpPr/>
          <p:nvPr/>
        </p:nvSpPr>
        <p:spPr>
          <a:xfrm>
            <a:off x="411791" y="1275885"/>
            <a:ext cx="5453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1200" b="1" u="none" dirty="0">
                <a:latin typeface="Myriad Pro" panose="020B0503030403020204" pitchFamily="34" charset="0"/>
              </a:rPr>
              <a:t>2:00</a:t>
            </a:r>
            <a:r>
              <a:rPr lang="en-US" altLang="zh-TW" sz="700" b="1" u="none" dirty="0">
                <a:latin typeface="Myriad Pro" panose="020B0503030403020204" pitchFamily="34" charset="0"/>
              </a:rPr>
              <a:t>P</a:t>
            </a:r>
            <a:endParaRPr lang="en-US" sz="1400" b="1" u="none" dirty="0">
              <a:latin typeface="Myriad Pro" panose="020B0503030403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3E43C50-BD79-41BE-9F4B-515D78963D37}"/>
              </a:ext>
            </a:extLst>
          </p:cNvPr>
          <p:cNvSpPr/>
          <p:nvPr/>
        </p:nvSpPr>
        <p:spPr>
          <a:xfrm>
            <a:off x="376732" y="747699"/>
            <a:ext cx="642483" cy="352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786"/>
              </a:lnSpc>
            </a:pPr>
            <a:r>
              <a:rPr lang="en-US" altLang="zh-TW" sz="2800" b="1" u="none" dirty="0">
                <a:latin typeface="Myriad Pro" panose="020B0503030403020204" pitchFamily="34" charset="0"/>
              </a:rPr>
              <a:t>02</a:t>
            </a:r>
            <a:endParaRPr lang="en-US" sz="3200" b="1" u="none" dirty="0">
              <a:latin typeface="Myriad Pro" panose="020B0503030403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A85C976-5F78-40EB-BCB3-4B4A1A29821C}"/>
              </a:ext>
            </a:extLst>
          </p:cNvPr>
          <p:cNvSpPr/>
          <p:nvPr/>
        </p:nvSpPr>
        <p:spPr>
          <a:xfrm>
            <a:off x="416846" y="397933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周日</a:t>
            </a:r>
            <a:endParaRPr lang="en-US" sz="1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CF01EE-1ACE-4611-A03A-F4504918310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72611" y="3601755"/>
            <a:ext cx="1165070" cy="175386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E3FCAE90-0B20-4CCD-AB2D-79BB5CBC34D9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13131" b="20329"/>
          <a:stretch/>
        </p:blipFill>
        <p:spPr>
          <a:xfrm>
            <a:off x="89082" y="5359878"/>
            <a:ext cx="950714" cy="881542"/>
          </a:xfrm>
          <a:prstGeom prst="rect">
            <a:avLst/>
          </a:prstGeom>
        </p:spPr>
      </p:pic>
      <p:sp>
        <p:nvSpPr>
          <p:cNvPr id="60" name="Oval 59">
            <a:extLst>
              <a:ext uri="{FF2B5EF4-FFF2-40B4-BE49-F238E27FC236}">
                <a16:creationId xmlns:a16="http://schemas.microsoft.com/office/drawing/2014/main" id="{091FE3E6-7F99-4650-9F2F-B3B0164256AB}"/>
              </a:ext>
            </a:extLst>
          </p:cNvPr>
          <p:cNvSpPr>
            <a:spLocks noChangeAspect="1"/>
          </p:cNvSpPr>
          <p:nvPr/>
        </p:nvSpPr>
        <p:spPr>
          <a:xfrm>
            <a:off x="766578" y="3263707"/>
            <a:ext cx="222661" cy="22266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EDA78B7E-CE54-41D1-83F8-8B5C477953F9}"/>
              </a:ext>
            </a:extLst>
          </p:cNvPr>
          <p:cNvSpPr>
            <a:spLocks noChangeAspect="1"/>
          </p:cNvSpPr>
          <p:nvPr/>
        </p:nvSpPr>
        <p:spPr>
          <a:xfrm>
            <a:off x="3977474" y="3134934"/>
            <a:ext cx="163609" cy="172356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5204873C-4E9B-4B9A-8B11-A38C98B5E6BF}"/>
              </a:ext>
            </a:extLst>
          </p:cNvPr>
          <p:cNvSpPr>
            <a:spLocks noChangeAspect="1"/>
          </p:cNvSpPr>
          <p:nvPr/>
        </p:nvSpPr>
        <p:spPr>
          <a:xfrm>
            <a:off x="1759310" y="1033272"/>
            <a:ext cx="81643" cy="81643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4529C672-AE37-4AA0-94EB-AEDC314A4592}"/>
              </a:ext>
            </a:extLst>
          </p:cNvPr>
          <p:cNvSpPr>
            <a:spLocks/>
          </p:cNvSpPr>
          <p:nvPr/>
        </p:nvSpPr>
        <p:spPr>
          <a:xfrm>
            <a:off x="2171859" y="4872349"/>
            <a:ext cx="111330" cy="111330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7F097870-B0D1-4091-A754-8736F9E7CFBF}"/>
              </a:ext>
            </a:extLst>
          </p:cNvPr>
          <p:cNvSpPr>
            <a:spLocks noChangeAspect="1"/>
          </p:cNvSpPr>
          <p:nvPr/>
        </p:nvSpPr>
        <p:spPr>
          <a:xfrm>
            <a:off x="3230811" y="1166600"/>
            <a:ext cx="975817" cy="961105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1B34A8D2-A9FA-4E04-BF6C-1085592938C8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1393"/>
          <a:stretch/>
        </p:blipFill>
        <p:spPr>
          <a:xfrm>
            <a:off x="4701018" y="332502"/>
            <a:ext cx="1228839" cy="1364100"/>
          </a:xfrm>
          <a:prstGeom prst="rect">
            <a:avLst/>
          </a:prstGeom>
        </p:spPr>
      </p:pic>
      <p:sp>
        <p:nvSpPr>
          <p:cNvPr id="56" name="Oval 55">
            <a:extLst>
              <a:ext uri="{FF2B5EF4-FFF2-40B4-BE49-F238E27FC236}">
                <a16:creationId xmlns:a16="http://schemas.microsoft.com/office/drawing/2014/main" id="{8C510B08-146D-4EFC-81CB-8CB438372E65}"/>
              </a:ext>
            </a:extLst>
          </p:cNvPr>
          <p:cNvSpPr>
            <a:spLocks noChangeAspect="1"/>
          </p:cNvSpPr>
          <p:nvPr/>
        </p:nvSpPr>
        <p:spPr>
          <a:xfrm>
            <a:off x="5720291" y="1116851"/>
            <a:ext cx="2676677" cy="2742807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/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id="{CE7D69C6-74BF-4C51-A3EA-262272617AD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7481" y="1231384"/>
            <a:ext cx="1623020" cy="2629024"/>
          </a:xfrm>
          <a:prstGeom prst="rect">
            <a:avLst/>
          </a:prstGeom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4D011063-66CC-4FF6-97DE-122174690B39}"/>
              </a:ext>
            </a:extLst>
          </p:cNvPr>
          <p:cNvSpPr/>
          <p:nvPr/>
        </p:nvSpPr>
        <p:spPr>
          <a:xfrm>
            <a:off x="4977547" y="806257"/>
            <a:ext cx="610963" cy="449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247"/>
              </a:lnSpc>
            </a:pPr>
            <a:r>
              <a:rPr lang="zh-TW" altLang="en-US" sz="16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六月</a:t>
            </a:r>
            <a:endParaRPr lang="en-US" sz="1600" b="1" u="none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ADE21640-8C90-4628-897D-C6ADDF909027}"/>
              </a:ext>
            </a:extLst>
          </p:cNvPr>
          <p:cNvCxnSpPr>
            <a:cxnSpLocks/>
          </p:cNvCxnSpPr>
          <p:nvPr/>
        </p:nvCxnSpPr>
        <p:spPr>
          <a:xfrm>
            <a:off x="5094448" y="1257978"/>
            <a:ext cx="365760" cy="0"/>
          </a:xfrm>
          <a:prstGeom prst="line">
            <a:avLst/>
          </a:prstGeom>
          <a:ln w="508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92EF7788-2CA6-4719-896E-A5F905FB7686}"/>
              </a:ext>
            </a:extLst>
          </p:cNvPr>
          <p:cNvSpPr/>
          <p:nvPr/>
        </p:nvSpPr>
        <p:spPr>
          <a:xfrm>
            <a:off x="5628851" y="5111342"/>
            <a:ext cx="23641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1100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杜塞道夫華人基督教會</a:t>
            </a:r>
            <a:endParaRPr lang="en-US" altLang="zh-TW" sz="1100" b="1" u="none" dirty="0">
              <a:solidFill>
                <a:schemeClr val="tx1">
                  <a:lumMod val="65000"/>
                  <a:lumOff val="35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en-US" altLang="zh-TW" sz="1100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DFKai-SB" panose="03000509000000000000" pitchFamily="65" charset="-120"/>
              </a:rPr>
              <a:t>Eugen-Richter-Str. 10</a:t>
            </a:r>
          </a:p>
          <a:p>
            <a:pPr algn="ctr"/>
            <a:r>
              <a:rPr lang="en-US" altLang="zh-TW" sz="1100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DFKai-SB" panose="03000509000000000000" pitchFamily="65" charset="-120"/>
              </a:rPr>
              <a:t>41470 D</a:t>
            </a:r>
            <a:r>
              <a:rPr lang="en-US" sz="1100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DFKai-SB" panose="03000509000000000000" pitchFamily="65" charset="-120"/>
              </a:rPr>
              <a:t>ü</a:t>
            </a:r>
            <a:r>
              <a:rPr lang="en-US" altLang="zh-TW" sz="1100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DFKai-SB" panose="03000509000000000000" pitchFamily="65" charset="-120"/>
              </a:rPr>
              <a:t>sseldorf</a:t>
            </a:r>
          </a:p>
          <a:p>
            <a:pPr algn="ctr"/>
            <a:r>
              <a:rPr lang="en-US" altLang="zh-TW" sz="1100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Myriad Pro" panose="020B0503030403020204" pitchFamily="34" charset="0"/>
                <a:ea typeface="DFKai-SB" panose="03000509000000000000" pitchFamily="65" charset="-120"/>
              </a:rPr>
              <a:t>china-church.de</a:t>
            </a:r>
            <a:endParaRPr lang="en-US" altLang="zh-TW" sz="1050" b="1" u="none" dirty="0">
              <a:solidFill>
                <a:schemeClr val="tx1">
                  <a:lumMod val="65000"/>
                  <a:lumOff val="35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algn="ctr"/>
            <a:r>
              <a:rPr lang="zh-TW" altLang="en-US" sz="1100" b="1" u="none" dirty="0">
                <a:solidFill>
                  <a:schemeClr val="tx1">
                    <a:lumMod val="65000"/>
                    <a:lumOff val="35000"/>
                  </a:schemeClr>
                </a:solidFill>
                <a:latin typeface="DFKai-SB" panose="03000509000000000000" pitchFamily="65" charset="-120"/>
                <a:ea typeface="DFKai-SB" panose="03000509000000000000" pitchFamily="65" charset="-120"/>
              </a:rPr>
              <a:t>免費入場</a:t>
            </a:r>
            <a:endParaRPr lang="en-US" sz="1600" b="1" u="none" dirty="0">
              <a:solidFill>
                <a:schemeClr val="tx1">
                  <a:lumMod val="65000"/>
                  <a:lumOff val="35000"/>
                </a:schemeClr>
              </a:solidFill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91656AB1-538E-42F3-8D39-6F4081970161}"/>
              </a:ext>
            </a:extLst>
          </p:cNvPr>
          <p:cNvSpPr/>
          <p:nvPr/>
        </p:nvSpPr>
        <p:spPr>
          <a:xfrm>
            <a:off x="4988084" y="1256071"/>
            <a:ext cx="6030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sz="1400" b="1" u="none" dirty="0">
                <a:latin typeface="Myriad Pro" panose="020B0503030403020204" pitchFamily="34" charset="0"/>
              </a:rPr>
              <a:t>2:00</a:t>
            </a:r>
            <a:r>
              <a:rPr lang="en-US" altLang="zh-TW" sz="700" b="1" u="none" dirty="0">
                <a:latin typeface="Myriad Pro" panose="020B0503030403020204" pitchFamily="34" charset="0"/>
              </a:rPr>
              <a:t>P</a:t>
            </a:r>
            <a:endParaRPr lang="en-US" sz="1600" b="1" u="none" dirty="0">
              <a:latin typeface="Myriad Pro" panose="020B0503030403020204" pitchFamily="34" charset="0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07D1F74-2387-4720-83BD-D9586AEA7429}"/>
              </a:ext>
            </a:extLst>
          </p:cNvPr>
          <p:cNvSpPr/>
          <p:nvPr/>
        </p:nvSpPr>
        <p:spPr>
          <a:xfrm>
            <a:off x="4969927" y="745813"/>
            <a:ext cx="642483" cy="352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786"/>
              </a:lnSpc>
            </a:pPr>
            <a:r>
              <a:rPr lang="en-US" altLang="zh-TW" sz="2800" b="1" u="none" dirty="0">
                <a:latin typeface="Myriad Pro" panose="020B0503030403020204" pitchFamily="34" charset="0"/>
              </a:rPr>
              <a:t>02</a:t>
            </a:r>
            <a:endParaRPr lang="en-US" sz="3200" b="1" u="none" dirty="0">
              <a:latin typeface="Myriad Pro" panose="020B050303040302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AB39E8B7-4837-4EAF-B7F1-02035149EA68}"/>
              </a:ext>
            </a:extLst>
          </p:cNvPr>
          <p:cNvSpPr/>
          <p:nvPr/>
        </p:nvSpPr>
        <p:spPr>
          <a:xfrm>
            <a:off x="5010041" y="396047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1600" b="1" u="none" dirty="0">
                <a:latin typeface="DFKai-SB" panose="03000509000000000000" pitchFamily="65" charset="-120"/>
                <a:ea typeface="DFKai-SB" panose="03000509000000000000" pitchFamily="65" charset="-120"/>
              </a:rPr>
              <a:t>周日</a:t>
            </a:r>
            <a:endParaRPr lang="en-US" sz="1600" dirty="0">
              <a:latin typeface="DFKai-SB" panose="03000509000000000000" pitchFamily="65" charset="-120"/>
              <a:ea typeface="DFKai-SB" panose="03000509000000000000" pitchFamily="65" charset="-120"/>
            </a:endParaRPr>
          </a:p>
        </p:txBody>
      </p:sp>
      <p:pic>
        <p:nvPicPr>
          <p:cNvPr id="85" name="Picture 84">
            <a:extLst>
              <a:ext uri="{FF2B5EF4-FFF2-40B4-BE49-F238E27FC236}">
                <a16:creationId xmlns:a16="http://schemas.microsoft.com/office/drawing/2014/main" id="{91346BA2-91A0-4505-98A7-20CA1B368CA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75330" y="3595107"/>
            <a:ext cx="1165070" cy="175386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9EECB05A-2FC2-4E88-BA7D-12AE68ADC271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13131" b="20329"/>
          <a:stretch/>
        </p:blipFill>
        <p:spPr>
          <a:xfrm>
            <a:off x="4682277" y="5357992"/>
            <a:ext cx="950714" cy="881542"/>
          </a:xfrm>
          <a:prstGeom prst="rect">
            <a:avLst/>
          </a:prstGeom>
        </p:spPr>
      </p:pic>
      <p:sp>
        <p:nvSpPr>
          <p:cNvPr id="87" name="Oval 86">
            <a:extLst>
              <a:ext uri="{FF2B5EF4-FFF2-40B4-BE49-F238E27FC236}">
                <a16:creationId xmlns:a16="http://schemas.microsoft.com/office/drawing/2014/main" id="{7AB833B9-8E82-4D48-9087-40B9D626B7A2}"/>
              </a:ext>
            </a:extLst>
          </p:cNvPr>
          <p:cNvSpPr>
            <a:spLocks noChangeAspect="1"/>
          </p:cNvSpPr>
          <p:nvPr/>
        </p:nvSpPr>
        <p:spPr>
          <a:xfrm>
            <a:off x="5359773" y="3261821"/>
            <a:ext cx="222661" cy="222661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D85D1F90-699F-43F4-9CF9-C040ACA6D0FC}"/>
              </a:ext>
            </a:extLst>
          </p:cNvPr>
          <p:cNvSpPr>
            <a:spLocks noChangeAspect="1"/>
          </p:cNvSpPr>
          <p:nvPr/>
        </p:nvSpPr>
        <p:spPr>
          <a:xfrm>
            <a:off x="8570669" y="3133048"/>
            <a:ext cx="163609" cy="172356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9C67EE3B-5F8F-4730-BB6F-2D71B57AB1B2}"/>
              </a:ext>
            </a:extLst>
          </p:cNvPr>
          <p:cNvSpPr>
            <a:spLocks noChangeAspect="1"/>
          </p:cNvSpPr>
          <p:nvPr/>
        </p:nvSpPr>
        <p:spPr>
          <a:xfrm>
            <a:off x="6352505" y="1031386"/>
            <a:ext cx="81643" cy="81643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/>
          </a:p>
        </p:txBody>
      </p:sp>
      <p:sp>
        <p:nvSpPr>
          <p:cNvPr id="90" name="Oval 89">
            <a:extLst>
              <a:ext uri="{FF2B5EF4-FFF2-40B4-BE49-F238E27FC236}">
                <a16:creationId xmlns:a16="http://schemas.microsoft.com/office/drawing/2014/main" id="{F672C5CC-5219-4156-B763-C38CCA18F4E0}"/>
              </a:ext>
            </a:extLst>
          </p:cNvPr>
          <p:cNvSpPr>
            <a:spLocks/>
          </p:cNvSpPr>
          <p:nvPr/>
        </p:nvSpPr>
        <p:spPr>
          <a:xfrm>
            <a:off x="6765054" y="4870463"/>
            <a:ext cx="111330" cy="111330"/>
          </a:xfrm>
          <a:prstGeom prst="ellipse">
            <a:avLst/>
          </a:prstGeom>
          <a:gradFill>
            <a:gsLst>
              <a:gs pos="0">
                <a:schemeClr val="tx2">
                  <a:lumMod val="60000"/>
                  <a:lumOff val="40000"/>
                </a:schemeClr>
              </a:gs>
              <a:gs pos="53000">
                <a:schemeClr val="accent1">
                  <a:lumMod val="45000"/>
                  <a:lumOff val="55000"/>
                </a:schemeClr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32CE1568-24E3-435B-BDCF-94523D375672}"/>
              </a:ext>
            </a:extLst>
          </p:cNvPr>
          <p:cNvSpPr>
            <a:spLocks noChangeAspect="1"/>
          </p:cNvSpPr>
          <p:nvPr/>
        </p:nvSpPr>
        <p:spPr>
          <a:xfrm>
            <a:off x="7808308" y="1127572"/>
            <a:ext cx="1010305" cy="995073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163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C7D991C-FD42-4316-B21C-2034D4CEBA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3991" y="4077420"/>
            <a:ext cx="3200400" cy="5740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5A10DDD-58DA-4595-AE8F-D18BB049B84C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r="25556" b="10306"/>
          <a:stretch/>
        </p:blipFill>
        <p:spPr>
          <a:xfrm>
            <a:off x="743950" y="4443932"/>
            <a:ext cx="2875964" cy="25458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D4757F0-C582-4F5F-AB7A-A140A941C5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6726" y="623832"/>
            <a:ext cx="1076733" cy="3623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9E6394E-65FB-41FE-947C-F8D6AA40FE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2840" y="209426"/>
            <a:ext cx="2304503" cy="55063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7DFB48D-B818-412B-8AD5-0A86D299FF0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41148" y="1323371"/>
            <a:ext cx="1000894" cy="695167"/>
          </a:xfrm>
          <a:prstGeom prst="rect">
            <a:avLst/>
          </a:prstGeom>
        </p:spPr>
      </p:pic>
      <p:pic>
        <p:nvPicPr>
          <p:cNvPr id="59" name="Picture 58">
            <a:extLst>
              <a:ext uri="{FF2B5EF4-FFF2-40B4-BE49-F238E27FC236}">
                <a16:creationId xmlns:a16="http://schemas.microsoft.com/office/drawing/2014/main" id="{B2C3294F-1676-4BF3-AD0A-133AC56859C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46375" y="1314951"/>
            <a:ext cx="1000894" cy="695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1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1624</TotalTime>
  <Words>125</Words>
  <Application>Microsoft Office PowerPoint</Application>
  <PresentationFormat>Custom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 Unicode MS</vt:lpstr>
      <vt:lpstr>DFKai-SB</vt:lpstr>
      <vt:lpstr>Myriad Pro</vt:lpstr>
      <vt:lpstr>新細明體</vt:lpstr>
      <vt:lpstr>Arial</vt:lpstr>
      <vt:lpstr>Calibri</vt:lpstr>
      <vt:lpstr>Felix Titling</vt:lpstr>
      <vt:lpstr>Trajan Pro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Raymond</dc:creator>
  <cp:lastModifiedBy>Raymond Shen</cp:lastModifiedBy>
  <cp:revision>117</cp:revision>
  <dcterms:created xsi:type="dcterms:W3CDTF">2012-02-03T06:58:22Z</dcterms:created>
  <dcterms:modified xsi:type="dcterms:W3CDTF">2019-05-02T04:32:15Z</dcterms:modified>
</cp:coreProperties>
</file>