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21396325" cy="30267275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24577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649153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973724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5298301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6622879" algn="l" defTabSz="264915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7947450" algn="l" defTabSz="264915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9272026" algn="l" defTabSz="264915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10596603" algn="l" defTabSz="2649153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21" d="100"/>
          <a:sy n="21" d="100"/>
        </p:scale>
        <p:origin x="1872" y="-1002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-53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00150"/>
            <a:ext cx="2289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1pPr>
    <a:lvl2pPr marL="1324577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2pPr>
    <a:lvl3pPr marL="2649153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3pPr>
    <a:lvl4pPr marL="3973724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4pPr>
    <a:lvl5pPr marL="5298301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5pPr>
    <a:lvl6pPr marL="6622879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6pPr>
    <a:lvl7pPr marL="7947450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7pPr>
    <a:lvl8pPr marL="9272026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8pPr>
    <a:lvl9pPr marL="10596603" algn="l" defTabSz="2649153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2778">
              <a:lnSpc>
                <a:spcPts val="2110"/>
              </a:lnSpc>
            </a:pPr>
            <a:r>
              <a:rPr lang="en-US" sz="36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2</a:t>
            </a:r>
          </a:p>
          <a:p>
            <a:pPr defTabSz="692778">
              <a:lnSpc>
                <a:spcPts val="2110"/>
              </a:lnSpc>
            </a:pP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zh-TW" altLang="en-US" sz="2400" b="1" u="none" dirty="0">
                <a:latin typeface="Felix Titling" panose="04060505060202020A04" pitchFamily="82" charset="0"/>
              </a:rPr>
              <a:t> </a:t>
            </a:r>
            <a:r>
              <a:rPr lang="en-US" sz="3200" b="1" u="none" dirty="0">
                <a:latin typeface="Trajan Pro" panose="02020502050506020301" pitchFamily="18" charset="0"/>
                <a:ea typeface="Arial Unicode MS" pitchFamily="34" charset="-128"/>
              </a:rPr>
              <a:t>2: </a:t>
            </a: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生命</a:t>
            </a:r>
            <a:r>
              <a:rPr lang="zh-TW" altLang="en-US" sz="32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40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意義</a:t>
            </a:r>
            <a:endParaRPr lang="en-US" altLang="zh-TW" sz="32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692778">
              <a:lnSpc>
                <a:spcPts val="1299"/>
              </a:lnSpc>
            </a:pPr>
            <a:r>
              <a:rPr lang="zh-TW" altLang="en-US" sz="24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解開更多偉大古典作曲家不為人所知的屬靈生命</a:t>
            </a:r>
            <a:endParaRPr lang="en-US" sz="2400" b="1" u="none" dirty="0">
              <a:latin typeface="DFKai-SB" panose="03000509000000000000" pitchFamily="65" charset="-12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endParaRPr lang="en-US" sz="3600" b="1" dirty="0"/>
          </a:p>
          <a:p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”</a:t>
            </a: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3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–</a:t>
            </a:r>
            <a:r>
              <a:rPr lang="zh-TW" altLang="en-US" sz="36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中央通訊報</a:t>
            </a:r>
            <a:endParaRPr lang="en-US" sz="36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933" y="8547707"/>
            <a:ext cx="16047244" cy="5898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1874" y="15592233"/>
            <a:ext cx="13215377" cy="70317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3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5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72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9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0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2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45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5521" y="1471332"/>
            <a:ext cx="3185852" cy="312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968" y="1471332"/>
            <a:ext cx="9242900" cy="312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21" y="17681388"/>
            <a:ext cx="16047244" cy="5464925"/>
          </a:xfrm>
        </p:spPr>
        <p:txBody>
          <a:bodyPr anchor="t"/>
          <a:lstStyle>
            <a:lvl1pPr algn="l">
              <a:defRPr sz="9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21" y="11662333"/>
            <a:ext cx="16047244" cy="6019058"/>
          </a:xfrm>
        </p:spPr>
        <p:txBody>
          <a:bodyPr anchor="b"/>
          <a:lstStyle>
            <a:lvl1pPr marL="0" indent="0">
              <a:buNone/>
              <a:defRPr sz="4891">
                <a:solidFill>
                  <a:schemeClr val="tx1">
                    <a:tint val="75000"/>
                  </a:schemeClr>
                </a:solidFill>
              </a:defRPr>
            </a:lvl1pPr>
            <a:lvl2pPr marL="1118180" indent="0">
              <a:buNone/>
              <a:defRPr sz="4403">
                <a:solidFill>
                  <a:schemeClr val="tx1">
                    <a:tint val="75000"/>
                  </a:schemeClr>
                </a:solidFill>
              </a:defRPr>
            </a:lvl2pPr>
            <a:lvl3pPr marL="2236360" indent="0">
              <a:buNone/>
              <a:defRPr sz="3914">
                <a:solidFill>
                  <a:schemeClr val="tx1">
                    <a:tint val="75000"/>
                  </a:schemeClr>
                </a:solidFill>
              </a:defRPr>
            </a:lvl3pPr>
            <a:lvl4pPr marL="3354540" indent="0">
              <a:buNone/>
              <a:defRPr sz="3425">
                <a:solidFill>
                  <a:schemeClr val="tx1">
                    <a:tint val="75000"/>
                  </a:schemeClr>
                </a:solidFill>
              </a:defRPr>
            </a:lvl4pPr>
            <a:lvl5pPr marL="4472718" indent="0">
              <a:buNone/>
              <a:defRPr sz="3425">
                <a:solidFill>
                  <a:schemeClr val="tx1">
                    <a:tint val="75000"/>
                  </a:schemeClr>
                </a:solidFill>
              </a:defRPr>
            </a:lvl5pPr>
            <a:lvl6pPr marL="5590898" indent="0">
              <a:buNone/>
              <a:defRPr sz="3425">
                <a:solidFill>
                  <a:schemeClr val="tx1">
                    <a:tint val="75000"/>
                  </a:schemeClr>
                </a:solidFill>
              </a:defRPr>
            </a:lvl6pPr>
            <a:lvl7pPr marL="6709077" indent="0">
              <a:buNone/>
              <a:defRPr sz="3425">
                <a:solidFill>
                  <a:schemeClr val="tx1">
                    <a:tint val="75000"/>
                  </a:schemeClr>
                </a:solidFill>
              </a:defRPr>
            </a:lvl7pPr>
            <a:lvl8pPr marL="7827257" indent="0">
              <a:buNone/>
              <a:defRPr sz="3425">
                <a:solidFill>
                  <a:schemeClr val="tx1">
                    <a:tint val="75000"/>
                  </a:schemeClr>
                </a:solidFill>
              </a:defRPr>
            </a:lvl8pPr>
            <a:lvl9pPr marL="8945435" indent="0">
              <a:buNone/>
              <a:defRPr sz="3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967" y="8560450"/>
            <a:ext cx="6214375" cy="24210001"/>
          </a:xfrm>
        </p:spPr>
        <p:txBody>
          <a:bodyPr/>
          <a:lstStyle>
            <a:lvl1pPr>
              <a:defRPr sz="6848"/>
            </a:lvl1pPr>
            <a:lvl2pPr>
              <a:defRPr sz="5871"/>
            </a:lvl2pPr>
            <a:lvl3pPr>
              <a:defRPr sz="4891"/>
            </a:lvl3pPr>
            <a:lvl4pPr>
              <a:defRPr sz="4403"/>
            </a:lvl4pPr>
            <a:lvl5pPr>
              <a:defRPr sz="4403"/>
            </a:lvl5pPr>
            <a:lvl6pPr>
              <a:defRPr sz="4403"/>
            </a:lvl6pPr>
            <a:lvl7pPr>
              <a:defRPr sz="4403"/>
            </a:lvl7pPr>
            <a:lvl8pPr>
              <a:defRPr sz="4403"/>
            </a:lvl8pPr>
            <a:lvl9pPr>
              <a:defRPr sz="44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993" y="8560450"/>
            <a:ext cx="6214375" cy="24210001"/>
          </a:xfrm>
        </p:spPr>
        <p:txBody>
          <a:bodyPr/>
          <a:lstStyle>
            <a:lvl1pPr>
              <a:defRPr sz="6848"/>
            </a:lvl1pPr>
            <a:lvl2pPr>
              <a:defRPr sz="5871"/>
            </a:lvl2pPr>
            <a:lvl3pPr>
              <a:defRPr sz="4891"/>
            </a:lvl3pPr>
            <a:lvl4pPr>
              <a:defRPr sz="4403"/>
            </a:lvl4pPr>
            <a:lvl5pPr>
              <a:defRPr sz="4403"/>
            </a:lvl5pPr>
            <a:lvl6pPr>
              <a:defRPr sz="4403"/>
            </a:lvl6pPr>
            <a:lvl7pPr>
              <a:defRPr sz="4403"/>
            </a:lvl7pPr>
            <a:lvl8pPr>
              <a:defRPr sz="4403"/>
            </a:lvl8pPr>
            <a:lvl9pPr>
              <a:defRPr sz="44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6" y="1101906"/>
            <a:ext cx="16991200" cy="45859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58" y="6159193"/>
            <a:ext cx="8341553" cy="2566855"/>
          </a:xfrm>
        </p:spPr>
        <p:txBody>
          <a:bodyPr anchor="b"/>
          <a:lstStyle>
            <a:lvl1pPr marL="0" indent="0">
              <a:buNone/>
              <a:defRPr sz="5871" b="1"/>
            </a:lvl1pPr>
            <a:lvl2pPr marL="1118180" indent="0">
              <a:buNone/>
              <a:defRPr sz="4891" b="1"/>
            </a:lvl2pPr>
            <a:lvl3pPr marL="2236360" indent="0">
              <a:buNone/>
              <a:defRPr sz="4403" b="1"/>
            </a:lvl3pPr>
            <a:lvl4pPr marL="3354540" indent="0">
              <a:buNone/>
              <a:defRPr sz="3914" b="1"/>
            </a:lvl4pPr>
            <a:lvl5pPr marL="4472718" indent="0">
              <a:buNone/>
              <a:defRPr sz="3914" b="1"/>
            </a:lvl5pPr>
            <a:lvl6pPr marL="5590898" indent="0">
              <a:buNone/>
              <a:defRPr sz="3914" b="1"/>
            </a:lvl6pPr>
            <a:lvl7pPr marL="6709077" indent="0">
              <a:buNone/>
              <a:defRPr sz="3914" b="1"/>
            </a:lvl7pPr>
            <a:lvl8pPr marL="7827257" indent="0">
              <a:buNone/>
              <a:defRPr sz="3914" b="1"/>
            </a:lvl8pPr>
            <a:lvl9pPr marL="8945435" indent="0">
              <a:buNone/>
              <a:defRPr sz="39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958" y="8726044"/>
            <a:ext cx="8341553" cy="15853379"/>
          </a:xfrm>
        </p:spPr>
        <p:txBody>
          <a:bodyPr/>
          <a:lstStyle>
            <a:lvl1pPr>
              <a:defRPr sz="5871"/>
            </a:lvl1pPr>
            <a:lvl2pPr>
              <a:defRPr sz="4891"/>
            </a:lvl2pPr>
            <a:lvl3pPr>
              <a:defRPr sz="4403"/>
            </a:lvl3pPr>
            <a:lvl4pPr>
              <a:defRPr sz="3914"/>
            </a:lvl4pPr>
            <a:lvl5pPr>
              <a:defRPr sz="3914"/>
            </a:lvl5pPr>
            <a:lvl6pPr>
              <a:defRPr sz="3914"/>
            </a:lvl6pPr>
            <a:lvl7pPr>
              <a:defRPr sz="3914"/>
            </a:lvl7pPr>
            <a:lvl8pPr>
              <a:defRPr sz="3914"/>
            </a:lvl8pPr>
            <a:lvl9pPr>
              <a:defRPr sz="3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0329" y="6159193"/>
            <a:ext cx="8344829" cy="2566855"/>
          </a:xfrm>
        </p:spPr>
        <p:txBody>
          <a:bodyPr anchor="b"/>
          <a:lstStyle>
            <a:lvl1pPr marL="0" indent="0">
              <a:buNone/>
              <a:defRPr sz="5871" b="1"/>
            </a:lvl1pPr>
            <a:lvl2pPr marL="1118180" indent="0">
              <a:buNone/>
              <a:defRPr sz="4891" b="1"/>
            </a:lvl2pPr>
            <a:lvl3pPr marL="2236360" indent="0">
              <a:buNone/>
              <a:defRPr sz="4403" b="1"/>
            </a:lvl3pPr>
            <a:lvl4pPr marL="3354540" indent="0">
              <a:buNone/>
              <a:defRPr sz="3914" b="1"/>
            </a:lvl4pPr>
            <a:lvl5pPr marL="4472718" indent="0">
              <a:buNone/>
              <a:defRPr sz="3914" b="1"/>
            </a:lvl5pPr>
            <a:lvl6pPr marL="5590898" indent="0">
              <a:buNone/>
              <a:defRPr sz="3914" b="1"/>
            </a:lvl6pPr>
            <a:lvl7pPr marL="6709077" indent="0">
              <a:buNone/>
              <a:defRPr sz="3914" b="1"/>
            </a:lvl7pPr>
            <a:lvl8pPr marL="7827257" indent="0">
              <a:buNone/>
              <a:defRPr sz="3914" b="1"/>
            </a:lvl8pPr>
            <a:lvl9pPr marL="8945435" indent="0">
              <a:buNone/>
              <a:defRPr sz="39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90329" y="8726044"/>
            <a:ext cx="8344829" cy="15853379"/>
          </a:xfrm>
        </p:spPr>
        <p:txBody>
          <a:bodyPr/>
          <a:lstStyle>
            <a:lvl1pPr>
              <a:defRPr sz="5871"/>
            </a:lvl1pPr>
            <a:lvl2pPr>
              <a:defRPr sz="4891"/>
            </a:lvl2pPr>
            <a:lvl3pPr>
              <a:defRPr sz="4403"/>
            </a:lvl3pPr>
            <a:lvl4pPr>
              <a:defRPr sz="3914"/>
            </a:lvl4pPr>
            <a:lvl5pPr>
              <a:defRPr sz="3914"/>
            </a:lvl5pPr>
            <a:lvl6pPr>
              <a:defRPr sz="3914"/>
            </a:lvl6pPr>
            <a:lvl7pPr>
              <a:defRPr sz="3914"/>
            </a:lvl7pPr>
            <a:lvl8pPr>
              <a:defRPr sz="3914"/>
            </a:lvl8pPr>
            <a:lvl9pPr>
              <a:defRPr sz="3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7" y="1095538"/>
            <a:ext cx="6211099" cy="4662383"/>
          </a:xfrm>
        </p:spPr>
        <p:txBody>
          <a:bodyPr anchor="b"/>
          <a:lstStyle>
            <a:lvl1pPr algn="l">
              <a:defRPr sz="4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214" y="1095543"/>
            <a:ext cx="10553948" cy="23483893"/>
          </a:xfrm>
        </p:spPr>
        <p:txBody>
          <a:bodyPr/>
          <a:lstStyle>
            <a:lvl1pPr>
              <a:defRPr sz="7825"/>
            </a:lvl1pPr>
            <a:lvl2pPr>
              <a:defRPr sz="6848"/>
            </a:lvl2pPr>
            <a:lvl3pPr>
              <a:defRPr sz="5871"/>
            </a:lvl3pPr>
            <a:lvl4pPr>
              <a:defRPr sz="4891"/>
            </a:lvl4pPr>
            <a:lvl5pPr>
              <a:defRPr sz="4891"/>
            </a:lvl5pPr>
            <a:lvl6pPr>
              <a:defRPr sz="4891"/>
            </a:lvl6pPr>
            <a:lvl7pPr>
              <a:defRPr sz="4891"/>
            </a:lvl7pPr>
            <a:lvl8pPr>
              <a:defRPr sz="4891"/>
            </a:lvl8pPr>
            <a:lvl9pPr>
              <a:defRPr sz="4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957" y="5757926"/>
            <a:ext cx="6211099" cy="18821508"/>
          </a:xfrm>
        </p:spPr>
        <p:txBody>
          <a:bodyPr/>
          <a:lstStyle>
            <a:lvl1pPr marL="0" indent="0">
              <a:buNone/>
              <a:defRPr sz="3425"/>
            </a:lvl1pPr>
            <a:lvl2pPr marL="1118180" indent="0">
              <a:buNone/>
              <a:defRPr sz="2936"/>
            </a:lvl2pPr>
            <a:lvl3pPr marL="2236360" indent="0">
              <a:buNone/>
              <a:defRPr sz="2445"/>
            </a:lvl3pPr>
            <a:lvl4pPr marL="3354540" indent="0">
              <a:buNone/>
              <a:defRPr sz="2202"/>
            </a:lvl4pPr>
            <a:lvl5pPr marL="4472718" indent="0">
              <a:buNone/>
              <a:defRPr sz="2202"/>
            </a:lvl5pPr>
            <a:lvl6pPr marL="5590898" indent="0">
              <a:buNone/>
              <a:defRPr sz="2202"/>
            </a:lvl6pPr>
            <a:lvl7pPr marL="6709077" indent="0">
              <a:buNone/>
              <a:defRPr sz="2202"/>
            </a:lvl7pPr>
            <a:lvl8pPr marL="7827257" indent="0">
              <a:buNone/>
              <a:defRPr sz="2202"/>
            </a:lvl8pPr>
            <a:lvl9pPr marL="8945435" indent="0">
              <a:buNone/>
              <a:defRPr sz="22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41" y="19260994"/>
            <a:ext cx="11327466" cy="2273870"/>
          </a:xfrm>
        </p:spPr>
        <p:txBody>
          <a:bodyPr anchor="b"/>
          <a:lstStyle>
            <a:lvl1pPr algn="l">
              <a:defRPr sz="4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0441" y="2458578"/>
            <a:ext cx="11327466" cy="16509423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7825"/>
            </a:lvl1pPr>
            <a:lvl2pPr marL="1118180" indent="0">
              <a:buNone/>
              <a:defRPr sz="6848"/>
            </a:lvl2pPr>
            <a:lvl3pPr marL="2236360" indent="0">
              <a:buNone/>
              <a:defRPr sz="5871"/>
            </a:lvl3pPr>
            <a:lvl4pPr marL="3354540" indent="0">
              <a:buNone/>
              <a:defRPr sz="4891"/>
            </a:lvl4pPr>
            <a:lvl5pPr marL="4472718" indent="0">
              <a:buNone/>
              <a:defRPr sz="4891"/>
            </a:lvl5pPr>
            <a:lvl6pPr marL="5590898" indent="0">
              <a:buNone/>
              <a:defRPr sz="4891"/>
            </a:lvl6pPr>
            <a:lvl7pPr marL="6709077" indent="0">
              <a:buNone/>
              <a:defRPr sz="4891"/>
            </a:lvl7pPr>
            <a:lvl8pPr marL="7827257" indent="0">
              <a:buNone/>
              <a:defRPr sz="4891"/>
            </a:lvl8pPr>
            <a:lvl9pPr marL="8945435" indent="0">
              <a:buNone/>
              <a:defRPr sz="489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0441" y="21534870"/>
            <a:ext cx="11327466" cy="3229271"/>
          </a:xfrm>
        </p:spPr>
        <p:txBody>
          <a:bodyPr/>
          <a:lstStyle>
            <a:lvl1pPr marL="0" indent="0">
              <a:buNone/>
              <a:defRPr sz="3425"/>
            </a:lvl1pPr>
            <a:lvl2pPr marL="1118180" indent="0">
              <a:buNone/>
              <a:defRPr sz="2936"/>
            </a:lvl2pPr>
            <a:lvl3pPr marL="2236360" indent="0">
              <a:buNone/>
              <a:defRPr sz="2445"/>
            </a:lvl3pPr>
            <a:lvl4pPr marL="3354540" indent="0">
              <a:buNone/>
              <a:defRPr sz="2202"/>
            </a:lvl4pPr>
            <a:lvl5pPr marL="4472718" indent="0">
              <a:buNone/>
              <a:defRPr sz="2202"/>
            </a:lvl5pPr>
            <a:lvl6pPr marL="5590898" indent="0">
              <a:buNone/>
              <a:defRPr sz="2202"/>
            </a:lvl6pPr>
            <a:lvl7pPr marL="6709077" indent="0">
              <a:buNone/>
              <a:defRPr sz="2202"/>
            </a:lvl7pPr>
            <a:lvl8pPr marL="7827257" indent="0">
              <a:buNone/>
              <a:defRPr sz="2202"/>
            </a:lvl8pPr>
            <a:lvl9pPr marL="8945435" indent="0">
              <a:buNone/>
              <a:defRPr sz="22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0693" y="1213367"/>
            <a:ext cx="19254943" cy="504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0693" y="7060461"/>
            <a:ext cx="19254943" cy="199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70693" y="28055512"/>
            <a:ext cx="4990727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317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311288" y="28055512"/>
            <a:ext cx="6773754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317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5334910" y="28055512"/>
            <a:ext cx="4990727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317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92607" rtl="0" eaLnBrk="0" fontAlgn="base" hangingPunct="0">
        <a:spcBef>
          <a:spcPct val="0"/>
        </a:spcBef>
        <a:spcAft>
          <a:spcPct val="0"/>
        </a:spcAft>
        <a:defRPr sz="1198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492607" rtl="0" eaLnBrk="0" fontAlgn="base" hangingPunct="0">
        <a:spcBef>
          <a:spcPct val="0"/>
        </a:spcBef>
        <a:spcAft>
          <a:spcPct val="0"/>
        </a:spcAft>
        <a:defRPr sz="11985">
          <a:solidFill>
            <a:schemeClr val="tx1"/>
          </a:solidFill>
          <a:latin typeface="Calibri" pitchFamily="34" charset="0"/>
        </a:defRPr>
      </a:lvl2pPr>
      <a:lvl3pPr algn="ctr" defTabSz="2492607" rtl="0" eaLnBrk="0" fontAlgn="base" hangingPunct="0">
        <a:spcBef>
          <a:spcPct val="0"/>
        </a:spcBef>
        <a:spcAft>
          <a:spcPct val="0"/>
        </a:spcAft>
        <a:defRPr sz="11985">
          <a:solidFill>
            <a:schemeClr val="tx1"/>
          </a:solidFill>
          <a:latin typeface="Calibri" pitchFamily="34" charset="0"/>
        </a:defRPr>
      </a:lvl3pPr>
      <a:lvl4pPr algn="ctr" defTabSz="2492607" rtl="0" eaLnBrk="0" fontAlgn="base" hangingPunct="0">
        <a:spcBef>
          <a:spcPct val="0"/>
        </a:spcBef>
        <a:spcAft>
          <a:spcPct val="0"/>
        </a:spcAft>
        <a:defRPr sz="11985">
          <a:solidFill>
            <a:schemeClr val="tx1"/>
          </a:solidFill>
          <a:latin typeface="Calibri" pitchFamily="34" charset="0"/>
        </a:defRPr>
      </a:lvl4pPr>
      <a:lvl5pPr algn="ctr" defTabSz="2492607" rtl="0" eaLnBrk="0" fontAlgn="base" hangingPunct="0">
        <a:spcBef>
          <a:spcPct val="0"/>
        </a:spcBef>
        <a:spcAft>
          <a:spcPct val="0"/>
        </a:spcAft>
        <a:defRPr sz="11985">
          <a:solidFill>
            <a:schemeClr val="tx1"/>
          </a:solidFill>
          <a:latin typeface="Calibri" pitchFamily="34" charset="0"/>
        </a:defRPr>
      </a:lvl5pPr>
      <a:lvl6pPr marL="1118180" algn="ctr" rtl="0" fontAlgn="base">
        <a:spcBef>
          <a:spcPct val="0"/>
        </a:spcBef>
        <a:spcAft>
          <a:spcPct val="0"/>
        </a:spcAft>
        <a:defRPr sz="10760">
          <a:solidFill>
            <a:schemeClr val="tx1"/>
          </a:solidFill>
          <a:latin typeface="Calibri" pitchFamily="34" charset="0"/>
        </a:defRPr>
      </a:lvl6pPr>
      <a:lvl7pPr marL="2236360" algn="ctr" rtl="0" fontAlgn="base">
        <a:spcBef>
          <a:spcPct val="0"/>
        </a:spcBef>
        <a:spcAft>
          <a:spcPct val="0"/>
        </a:spcAft>
        <a:defRPr sz="10760">
          <a:solidFill>
            <a:schemeClr val="tx1"/>
          </a:solidFill>
          <a:latin typeface="Calibri" pitchFamily="34" charset="0"/>
        </a:defRPr>
      </a:lvl7pPr>
      <a:lvl8pPr marL="3354540" algn="ctr" rtl="0" fontAlgn="base">
        <a:spcBef>
          <a:spcPct val="0"/>
        </a:spcBef>
        <a:spcAft>
          <a:spcPct val="0"/>
        </a:spcAft>
        <a:defRPr sz="10760">
          <a:solidFill>
            <a:schemeClr val="tx1"/>
          </a:solidFill>
          <a:latin typeface="Calibri" pitchFamily="34" charset="0"/>
        </a:defRPr>
      </a:lvl8pPr>
      <a:lvl9pPr marL="4472718" algn="ctr" rtl="0" fontAlgn="base">
        <a:spcBef>
          <a:spcPct val="0"/>
        </a:spcBef>
        <a:spcAft>
          <a:spcPct val="0"/>
        </a:spcAft>
        <a:defRPr sz="10760">
          <a:solidFill>
            <a:schemeClr val="tx1"/>
          </a:solidFill>
          <a:latin typeface="Calibri" pitchFamily="34" charset="0"/>
        </a:defRPr>
      </a:lvl9pPr>
    </p:titleStyle>
    <p:bodyStyle>
      <a:lvl1pPr marL="935699" indent="-935699" algn="l" defTabSz="249260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805" kern="1200">
          <a:solidFill>
            <a:schemeClr val="tx1"/>
          </a:solidFill>
          <a:latin typeface="+mn-lt"/>
          <a:ea typeface="+mn-ea"/>
          <a:cs typeface="+mn-cs"/>
        </a:defRPr>
      </a:lvl1pPr>
      <a:lvl2pPr marL="2022819" indent="-776513" algn="l" defTabSz="249260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583" kern="1200">
          <a:solidFill>
            <a:schemeClr val="tx1"/>
          </a:solidFill>
          <a:latin typeface="+mn-lt"/>
          <a:ea typeface="+mn-ea"/>
          <a:cs typeface="+mn-cs"/>
        </a:defRPr>
      </a:lvl2pPr>
      <a:lvl3pPr marL="3113819" indent="-621210" algn="l" defTabSz="249260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603" kern="1200">
          <a:solidFill>
            <a:schemeClr val="tx1"/>
          </a:solidFill>
          <a:latin typeface="+mn-lt"/>
          <a:ea typeface="+mn-ea"/>
          <a:cs typeface="+mn-cs"/>
        </a:defRPr>
      </a:lvl3pPr>
      <a:lvl4pPr marL="4360125" indent="-621210" algn="l" defTabSz="249260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380" kern="1200">
          <a:solidFill>
            <a:schemeClr val="tx1"/>
          </a:solidFill>
          <a:latin typeface="+mn-lt"/>
          <a:ea typeface="+mn-ea"/>
          <a:cs typeface="+mn-cs"/>
        </a:defRPr>
      </a:lvl4pPr>
      <a:lvl5pPr marL="5606426" indent="-621210" algn="l" defTabSz="249260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380" kern="1200">
          <a:solidFill>
            <a:schemeClr val="tx1"/>
          </a:solidFill>
          <a:latin typeface="+mn-lt"/>
          <a:ea typeface="+mn-ea"/>
          <a:cs typeface="+mn-cs"/>
        </a:defRPr>
      </a:lvl5pPr>
      <a:lvl6pPr marL="6149986" indent="-559089" algn="l" defTabSz="2236360" rtl="0" eaLnBrk="1" latinLnBrk="0" hangingPunct="1">
        <a:spcBef>
          <a:spcPct val="20000"/>
        </a:spcBef>
        <a:buFont typeface="Arial" pitchFamily="34" charset="0"/>
        <a:buChar char="•"/>
        <a:defRPr sz="4891" kern="1200">
          <a:solidFill>
            <a:schemeClr val="tx1"/>
          </a:solidFill>
          <a:latin typeface="+mn-lt"/>
          <a:ea typeface="+mn-ea"/>
          <a:cs typeface="+mn-cs"/>
        </a:defRPr>
      </a:lvl6pPr>
      <a:lvl7pPr marL="7268166" indent="-559089" algn="l" defTabSz="2236360" rtl="0" eaLnBrk="1" latinLnBrk="0" hangingPunct="1">
        <a:spcBef>
          <a:spcPct val="20000"/>
        </a:spcBef>
        <a:buFont typeface="Arial" pitchFamily="34" charset="0"/>
        <a:buChar char="•"/>
        <a:defRPr sz="4891" kern="1200">
          <a:solidFill>
            <a:schemeClr val="tx1"/>
          </a:solidFill>
          <a:latin typeface="+mn-lt"/>
          <a:ea typeface="+mn-ea"/>
          <a:cs typeface="+mn-cs"/>
        </a:defRPr>
      </a:lvl7pPr>
      <a:lvl8pPr marL="8386346" indent="-559089" algn="l" defTabSz="2236360" rtl="0" eaLnBrk="1" latinLnBrk="0" hangingPunct="1">
        <a:spcBef>
          <a:spcPct val="20000"/>
        </a:spcBef>
        <a:buFont typeface="Arial" pitchFamily="34" charset="0"/>
        <a:buChar char="•"/>
        <a:defRPr sz="4891" kern="1200">
          <a:solidFill>
            <a:schemeClr val="tx1"/>
          </a:solidFill>
          <a:latin typeface="+mn-lt"/>
          <a:ea typeface="+mn-ea"/>
          <a:cs typeface="+mn-cs"/>
        </a:defRPr>
      </a:lvl8pPr>
      <a:lvl9pPr marL="9504524" indent="-559089" algn="l" defTabSz="2236360" rtl="0" eaLnBrk="1" latinLnBrk="0" hangingPunct="1">
        <a:spcBef>
          <a:spcPct val="20000"/>
        </a:spcBef>
        <a:buFont typeface="Arial" pitchFamily="34" charset="0"/>
        <a:buChar char="•"/>
        <a:defRPr sz="4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1pPr>
      <a:lvl2pPr marL="1118180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2pPr>
      <a:lvl3pPr marL="2236360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3pPr>
      <a:lvl4pPr marL="3354540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4pPr>
      <a:lvl5pPr marL="4472718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5pPr>
      <a:lvl6pPr marL="5590898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6pPr>
      <a:lvl7pPr marL="6709077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7pPr>
      <a:lvl8pPr marL="7827257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8pPr>
      <a:lvl9pPr marL="8945435" algn="l" defTabSz="2236360" rtl="0" eaLnBrk="1" latinLnBrk="0" hangingPunct="1">
        <a:defRPr sz="4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0694F5AD-ACA4-4B2B-95E2-C04F7590FAC1}"/>
              </a:ext>
            </a:extLst>
          </p:cNvPr>
          <p:cNvSpPr>
            <a:spLocks noChangeAspect="1"/>
          </p:cNvSpPr>
          <p:nvPr/>
        </p:nvSpPr>
        <p:spPr>
          <a:xfrm>
            <a:off x="10600839" y="24381971"/>
            <a:ext cx="239427" cy="252227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12C406-78B1-4D7B-B70F-BA1B30694C9C}"/>
              </a:ext>
            </a:extLst>
          </p:cNvPr>
          <p:cNvSpPr>
            <a:spLocks noChangeAspect="1"/>
          </p:cNvSpPr>
          <p:nvPr/>
        </p:nvSpPr>
        <p:spPr>
          <a:xfrm>
            <a:off x="182562" y="3568318"/>
            <a:ext cx="6868276" cy="67647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926EB5-C2A6-4B5D-BC53-BF2D01017BB9}"/>
              </a:ext>
            </a:extLst>
          </p:cNvPr>
          <p:cNvSpPr>
            <a:spLocks noChangeAspect="1"/>
          </p:cNvSpPr>
          <p:nvPr/>
        </p:nvSpPr>
        <p:spPr>
          <a:xfrm>
            <a:off x="3719874" y="6395681"/>
            <a:ext cx="13851344" cy="14193554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72" y="7351712"/>
            <a:ext cx="8210072" cy="132989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782762" y="6681811"/>
            <a:ext cx="3543524" cy="162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851"/>
              </a:lnSpc>
            </a:pPr>
            <a:r>
              <a:rPr lang="zh-TW" altLang="en-US" sz="9424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六月</a:t>
            </a:r>
            <a:endParaRPr lang="en-US" sz="9424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406261" y="8558673"/>
            <a:ext cx="2225535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4894015" y="25086868"/>
            <a:ext cx="11715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杜塞道夫華人基督教會</a:t>
            </a:r>
            <a:endParaRPr lang="en-US" altLang="zh-TW" sz="4400" b="1" u="none" dirty="0">
              <a:solidFill>
                <a:schemeClr val="tx1">
                  <a:lumMod val="65000"/>
                  <a:lumOff val="3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altLang="zh-TW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Eugen-Richter-Str. 10</a:t>
            </a:r>
          </a:p>
          <a:p>
            <a:pPr algn="ctr"/>
            <a:r>
              <a:rPr lang="en-US" altLang="zh-TW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41470 D</a:t>
            </a:r>
            <a:r>
              <a:rPr lang="en-US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ü</a:t>
            </a:r>
            <a:r>
              <a:rPr lang="en-US" altLang="zh-TW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sseldorf</a:t>
            </a:r>
          </a:p>
          <a:p>
            <a:pPr algn="ctr"/>
            <a:r>
              <a:rPr lang="en-US" altLang="zh-TW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DFKai-SB" panose="03000509000000000000" pitchFamily="65" charset="-120"/>
              </a:rPr>
              <a:t>china-church.de</a:t>
            </a:r>
            <a:endParaRPr lang="en-US" altLang="zh-TW" sz="4000" b="1" u="none" dirty="0">
              <a:solidFill>
                <a:schemeClr val="tx1">
                  <a:lumMod val="65000"/>
                  <a:lumOff val="3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endParaRPr lang="en-US" sz="6000" b="1" u="none" dirty="0">
              <a:solidFill>
                <a:schemeClr val="tx1">
                  <a:lumMod val="65000"/>
                  <a:lumOff val="3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2177732" y="8721879"/>
            <a:ext cx="26564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0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2:00</a:t>
            </a:r>
            <a:r>
              <a:rPr lang="en-US" altLang="zh-TW" sz="4800" b="1" u="none" dirty="0">
                <a:latin typeface="Myriad Pro" panose="020B0503030403020204" pitchFamily="34" charset="0"/>
                <a:ea typeface="DFKai-SB" panose="03000509000000000000" pitchFamily="65" charset="-120"/>
              </a:rPr>
              <a:t>P</a:t>
            </a:r>
            <a:endParaRPr lang="en-US" sz="8000" b="1" u="none" dirty="0">
              <a:latin typeface="Myriad Pro" panose="020B050303040302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2214109" y="5592865"/>
            <a:ext cx="2807179" cy="1849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851"/>
              </a:lnSpc>
            </a:pPr>
            <a:r>
              <a:rPr lang="en-US" altLang="zh-TW" sz="17778" b="1" u="none" dirty="0">
                <a:latin typeface="Myriad Pro" panose="020B0503030403020204" pitchFamily="34" charset="0"/>
              </a:rPr>
              <a:t>02</a:t>
            </a:r>
            <a:endParaRPr lang="en-US" sz="17778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259210" y="3744100"/>
            <a:ext cx="2606804" cy="1542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424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周日</a:t>
            </a:r>
            <a:endParaRPr lang="en-US" sz="9424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" y="26495639"/>
            <a:ext cx="3723047" cy="3771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1EBE36-EED1-4CC8-990F-EB1162EB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770" y="19413385"/>
            <a:ext cx="5747050" cy="83739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F11B3268-26AA-4982-81E8-2D6F06813045}"/>
              </a:ext>
            </a:extLst>
          </p:cNvPr>
          <p:cNvSpPr>
            <a:spLocks noChangeAspect="1"/>
          </p:cNvSpPr>
          <p:nvPr/>
        </p:nvSpPr>
        <p:spPr>
          <a:xfrm>
            <a:off x="14345488" y="7889044"/>
            <a:ext cx="5059890" cy="49835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86172A8-AC8B-40A2-B4D2-D89DCBA33B6B}"/>
              </a:ext>
            </a:extLst>
          </p:cNvPr>
          <p:cNvSpPr>
            <a:spLocks noChangeAspect="1"/>
          </p:cNvSpPr>
          <p:nvPr/>
        </p:nvSpPr>
        <p:spPr>
          <a:xfrm>
            <a:off x="17797821" y="17336422"/>
            <a:ext cx="383084" cy="403564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BF4B22-7C08-419E-A345-CE84D9806E6E}"/>
              </a:ext>
            </a:extLst>
          </p:cNvPr>
          <p:cNvSpPr>
            <a:spLocks noChangeAspect="1"/>
          </p:cNvSpPr>
          <p:nvPr/>
        </p:nvSpPr>
        <p:spPr>
          <a:xfrm>
            <a:off x="7725475" y="5791539"/>
            <a:ext cx="638976" cy="638976"/>
          </a:xfrm>
          <a:prstGeom prst="ellips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4F1D07-E0D7-466A-9239-E195F12FC507}"/>
              </a:ext>
            </a:extLst>
          </p:cNvPr>
          <p:cNvSpPr>
            <a:spLocks noChangeAspect="1"/>
          </p:cNvSpPr>
          <p:nvPr/>
        </p:nvSpPr>
        <p:spPr>
          <a:xfrm>
            <a:off x="3818786" y="18748895"/>
            <a:ext cx="1013638" cy="101363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F1EAD-69BA-45B6-8195-A8536B3EB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879" y="705995"/>
            <a:ext cx="12322683" cy="3010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43BC7-851A-4FF6-8C02-D0B2197DC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830" y="2824729"/>
            <a:ext cx="6480610" cy="1926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283C3-3D98-47AC-95BB-F3349DCF2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2303" y="8686132"/>
            <a:ext cx="5225318" cy="3628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F6775-C300-44DC-B4AA-AAA771F28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0863" y="20418246"/>
            <a:ext cx="14150042" cy="3328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FDEB3-A61B-496A-894B-ACB5AD790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3895" y="22850840"/>
            <a:ext cx="13258800" cy="12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8" y="1345213"/>
            <a:ext cx="20094106" cy="28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91</Words>
  <Application>Microsoft Office PowerPoint</Application>
  <PresentationFormat>Custom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 Unicode MS</vt:lpstr>
      <vt:lpstr>DFKai-SB</vt:lpstr>
      <vt:lpstr>Myriad Pro</vt:lpstr>
      <vt:lpstr>新細明體</vt:lpstr>
      <vt:lpstr>Arial</vt:lpstr>
      <vt:lpstr>Calibri</vt:lpstr>
      <vt:lpstr>Felix Titling</vt:lpstr>
      <vt:lpstr>Trajan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224</cp:revision>
  <dcterms:created xsi:type="dcterms:W3CDTF">2012-02-03T06:58:22Z</dcterms:created>
  <dcterms:modified xsi:type="dcterms:W3CDTF">2019-05-02T05:09:23Z</dcterms:modified>
</cp:coreProperties>
</file>