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0058400" cy="77724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BFF47"/>
    <a:srgbClr val="FF4747"/>
    <a:srgbClr val="FFFF47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20" autoAdjust="0"/>
    <p:restoredTop sz="87971" autoAdjust="0"/>
  </p:normalViewPr>
  <p:slideViewPr>
    <p:cSldViewPr>
      <p:cViewPr varScale="1">
        <p:scale>
          <a:sx n="52" d="100"/>
          <a:sy n="52" d="100"/>
        </p:scale>
        <p:origin x="2076" y="72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20915-FE7C-4713-A6DE-449E9E73C57F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62100" y="1200150"/>
            <a:ext cx="419100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16B14-1EFE-442A-9B73-E0D806A3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7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62100" y="1200150"/>
            <a:ext cx="4191000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16B14-1EFE-442A-9B73-E0D806A3B0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85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5629" y="2194986"/>
            <a:ext cx="7543800" cy="15145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259" y="4003964"/>
            <a:ext cx="6212541" cy="18057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90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981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972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963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954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945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935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9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C1CCBA-DDC0-4904-8620-99EAB861C63B}" type="datetimeFigureOut">
              <a:rPr lang="en-US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E1CDEE-1B65-48C4-995A-C2167215E4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C5C0C9-8ECD-48D8-A96C-5D0C7C3A1071}" type="datetimeFigureOut">
              <a:rPr lang="en-US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5F612A-3134-4C05-BAD7-D6628B5C13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25812" y="377826"/>
            <a:ext cx="1497667" cy="803736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815" y="377826"/>
            <a:ext cx="4345082" cy="803736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8DA24E-0639-4A0B-BEBD-FE876F51E621}" type="datetimeFigureOut">
              <a:rPr lang="en-US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B5C1E9-06BE-4372-B0E4-62261B6DC0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2B53E-223A-4CA8-9D19-9038052E8650}" type="datetimeFigureOut">
              <a:rPr lang="en-US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04F514-64F4-440C-8566-5BAEA3B15F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69" y="4540443"/>
            <a:ext cx="7543800" cy="1403350"/>
          </a:xfrm>
        </p:spPr>
        <p:txBody>
          <a:bodyPr anchor="t"/>
          <a:lstStyle>
            <a:lvl1pPr algn="l">
              <a:defRPr sz="8668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69" y="2994797"/>
            <a:ext cx="7543800" cy="1545647"/>
          </a:xfrm>
        </p:spPr>
        <p:txBody>
          <a:bodyPr anchor="b"/>
          <a:lstStyle>
            <a:lvl1pPr marL="0" indent="0">
              <a:buNone/>
              <a:defRPr sz="4334">
                <a:solidFill>
                  <a:schemeClr val="tx1">
                    <a:tint val="75000"/>
                  </a:schemeClr>
                </a:solidFill>
              </a:defRPr>
            </a:lvl1pPr>
            <a:lvl2pPr marL="990855" indent="0">
              <a:buNone/>
              <a:defRPr sz="3900">
                <a:solidFill>
                  <a:schemeClr val="tx1">
                    <a:tint val="75000"/>
                  </a:schemeClr>
                </a:solidFill>
              </a:defRPr>
            </a:lvl2pPr>
            <a:lvl3pPr marL="1981708" indent="0">
              <a:buNone/>
              <a:defRPr sz="3468">
                <a:solidFill>
                  <a:schemeClr val="tx1">
                    <a:tint val="75000"/>
                  </a:schemeClr>
                </a:solidFill>
              </a:defRPr>
            </a:lvl3pPr>
            <a:lvl4pPr marL="2972563" indent="0">
              <a:buNone/>
              <a:defRPr sz="3035">
                <a:solidFill>
                  <a:schemeClr val="tx1">
                    <a:tint val="75000"/>
                  </a:schemeClr>
                </a:solidFill>
              </a:defRPr>
            </a:lvl4pPr>
            <a:lvl5pPr marL="3963417" indent="0">
              <a:buNone/>
              <a:defRPr sz="3035">
                <a:solidFill>
                  <a:schemeClr val="tx1">
                    <a:tint val="75000"/>
                  </a:schemeClr>
                </a:solidFill>
              </a:defRPr>
            </a:lvl5pPr>
            <a:lvl6pPr marL="4954272" indent="0">
              <a:buNone/>
              <a:defRPr sz="3035">
                <a:solidFill>
                  <a:schemeClr val="tx1">
                    <a:tint val="75000"/>
                  </a:schemeClr>
                </a:solidFill>
              </a:defRPr>
            </a:lvl6pPr>
            <a:lvl7pPr marL="5945125" indent="0">
              <a:buNone/>
              <a:defRPr sz="3035">
                <a:solidFill>
                  <a:schemeClr val="tx1">
                    <a:tint val="75000"/>
                  </a:schemeClr>
                </a:solidFill>
              </a:defRPr>
            </a:lvl7pPr>
            <a:lvl8pPr marL="6935980" indent="0">
              <a:buNone/>
              <a:defRPr sz="3035">
                <a:solidFill>
                  <a:schemeClr val="tx1">
                    <a:tint val="75000"/>
                  </a:schemeClr>
                </a:solidFill>
              </a:defRPr>
            </a:lvl8pPr>
            <a:lvl9pPr marL="7926834" indent="0">
              <a:buNone/>
              <a:defRPr sz="30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BCB74A-D2C2-4954-B753-6EB10C2B137C}" type="datetimeFigureOut">
              <a:rPr lang="en-US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B56E1B-943E-4DEB-A294-C334C2BFF1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2815" y="2198255"/>
            <a:ext cx="2921374" cy="6216939"/>
          </a:xfrm>
        </p:spPr>
        <p:txBody>
          <a:bodyPr/>
          <a:lstStyle>
            <a:lvl1pPr>
              <a:defRPr sz="6068"/>
            </a:lvl1pPr>
            <a:lvl2pPr>
              <a:defRPr sz="5201"/>
            </a:lvl2pPr>
            <a:lvl3pPr>
              <a:defRPr sz="4334"/>
            </a:lvl3pPr>
            <a:lvl4pPr>
              <a:defRPr sz="3900"/>
            </a:lvl4pPr>
            <a:lvl5pPr>
              <a:defRPr sz="3900"/>
            </a:lvl5pPr>
            <a:lvl6pPr>
              <a:defRPr sz="3900"/>
            </a:lvl6pPr>
            <a:lvl7pPr>
              <a:defRPr sz="3900"/>
            </a:lvl7pPr>
            <a:lvl8pPr>
              <a:defRPr sz="3900"/>
            </a:lvl8pPr>
            <a:lvl9pPr>
              <a:defRPr sz="3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02106" y="2198255"/>
            <a:ext cx="2921374" cy="6216939"/>
          </a:xfrm>
        </p:spPr>
        <p:txBody>
          <a:bodyPr/>
          <a:lstStyle>
            <a:lvl1pPr>
              <a:defRPr sz="6068"/>
            </a:lvl1pPr>
            <a:lvl2pPr>
              <a:defRPr sz="5201"/>
            </a:lvl2pPr>
            <a:lvl3pPr>
              <a:defRPr sz="4334"/>
            </a:lvl3pPr>
            <a:lvl4pPr>
              <a:defRPr sz="3900"/>
            </a:lvl4pPr>
            <a:lvl5pPr>
              <a:defRPr sz="3900"/>
            </a:lvl5pPr>
            <a:lvl6pPr>
              <a:defRPr sz="3900"/>
            </a:lvl6pPr>
            <a:lvl7pPr>
              <a:defRPr sz="3900"/>
            </a:lvl7pPr>
            <a:lvl8pPr>
              <a:defRPr sz="3900"/>
            </a:lvl8pPr>
            <a:lvl9pPr>
              <a:defRPr sz="3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62ABA3-F994-4A3E-97B9-6A630374972C}" type="datetimeFigureOut">
              <a:rPr lang="en-US"/>
              <a:pPr/>
              <a:t>3/12/2022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1D2A9-2A22-4416-8815-1FE9BE1EB1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753" y="282961"/>
            <a:ext cx="7987553" cy="117763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3755" y="1581631"/>
            <a:ext cx="3921359" cy="659149"/>
          </a:xfrm>
        </p:spPr>
        <p:txBody>
          <a:bodyPr anchor="b"/>
          <a:lstStyle>
            <a:lvl1pPr marL="0" indent="0">
              <a:buNone/>
              <a:defRPr sz="5201" b="1"/>
            </a:lvl1pPr>
            <a:lvl2pPr marL="990855" indent="0">
              <a:buNone/>
              <a:defRPr sz="4334" b="1"/>
            </a:lvl2pPr>
            <a:lvl3pPr marL="1981708" indent="0">
              <a:buNone/>
              <a:defRPr sz="3900" b="1"/>
            </a:lvl3pPr>
            <a:lvl4pPr marL="2972563" indent="0">
              <a:buNone/>
              <a:defRPr sz="3468" b="1"/>
            </a:lvl4pPr>
            <a:lvl5pPr marL="3963417" indent="0">
              <a:buNone/>
              <a:defRPr sz="3468" b="1"/>
            </a:lvl5pPr>
            <a:lvl6pPr marL="4954272" indent="0">
              <a:buNone/>
              <a:defRPr sz="3468" b="1"/>
            </a:lvl6pPr>
            <a:lvl7pPr marL="5945125" indent="0">
              <a:buNone/>
              <a:defRPr sz="3468" b="1"/>
            </a:lvl7pPr>
            <a:lvl8pPr marL="6935980" indent="0">
              <a:buNone/>
              <a:defRPr sz="3468" b="1"/>
            </a:lvl8pPr>
            <a:lvl9pPr marL="7926834" indent="0">
              <a:buNone/>
              <a:defRPr sz="346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3755" y="2240780"/>
            <a:ext cx="3921359" cy="4071024"/>
          </a:xfrm>
        </p:spPr>
        <p:txBody>
          <a:bodyPr/>
          <a:lstStyle>
            <a:lvl1pPr>
              <a:defRPr sz="5201"/>
            </a:lvl1pPr>
            <a:lvl2pPr>
              <a:defRPr sz="4334"/>
            </a:lvl2pPr>
            <a:lvl3pPr>
              <a:defRPr sz="3900"/>
            </a:lvl3pPr>
            <a:lvl4pPr>
              <a:defRPr sz="3468"/>
            </a:lvl4pPr>
            <a:lvl5pPr>
              <a:defRPr sz="3468"/>
            </a:lvl5pPr>
            <a:lvl6pPr>
              <a:defRPr sz="3468"/>
            </a:lvl6pPr>
            <a:lvl7pPr>
              <a:defRPr sz="3468"/>
            </a:lvl7pPr>
            <a:lvl8pPr>
              <a:defRPr sz="3468"/>
            </a:lvl8pPr>
            <a:lvl9pPr>
              <a:defRPr sz="346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08409" y="1581631"/>
            <a:ext cx="3922899" cy="659149"/>
          </a:xfrm>
        </p:spPr>
        <p:txBody>
          <a:bodyPr anchor="b"/>
          <a:lstStyle>
            <a:lvl1pPr marL="0" indent="0">
              <a:buNone/>
              <a:defRPr sz="5201" b="1"/>
            </a:lvl1pPr>
            <a:lvl2pPr marL="990855" indent="0">
              <a:buNone/>
              <a:defRPr sz="4334" b="1"/>
            </a:lvl2pPr>
            <a:lvl3pPr marL="1981708" indent="0">
              <a:buNone/>
              <a:defRPr sz="3900" b="1"/>
            </a:lvl3pPr>
            <a:lvl4pPr marL="2972563" indent="0">
              <a:buNone/>
              <a:defRPr sz="3468" b="1"/>
            </a:lvl4pPr>
            <a:lvl5pPr marL="3963417" indent="0">
              <a:buNone/>
              <a:defRPr sz="3468" b="1"/>
            </a:lvl5pPr>
            <a:lvl6pPr marL="4954272" indent="0">
              <a:buNone/>
              <a:defRPr sz="3468" b="1"/>
            </a:lvl6pPr>
            <a:lvl7pPr marL="5945125" indent="0">
              <a:buNone/>
              <a:defRPr sz="3468" b="1"/>
            </a:lvl7pPr>
            <a:lvl8pPr marL="6935980" indent="0">
              <a:buNone/>
              <a:defRPr sz="3468" b="1"/>
            </a:lvl8pPr>
            <a:lvl9pPr marL="7926834" indent="0">
              <a:buNone/>
              <a:defRPr sz="346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08409" y="2240780"/>
            <a:ext cx="3922899" cy="4071024"/>
          </a:xfrm>
        </p:spPr>
        <p:txBody>
          <a:bodyPr/>
          <a:lstStyle>
            <a:lvl1pPr>
              <a:defRPr sz="5201"/>
            </a:lvl1pPr>
            <a:lvl2pPr>
              <a:defRPr sz="4334"/>
            </a:lvl2pPr>
            <a:lvl3pPr>
              <a:defRPr sz="3900"/>
            </a:lvl3pPr>
            <a:lvl4pPr>
              <a:defRPr sz="3468"/>
            </a:lvl4pPr>
            <a:lvl5pPr>
              <a:defRPr sz="3468"/>
            </a:lvl5pPr>
            <a:lvl6pPr>
              <a:defRPr sz="3468"/>
            </a:lvl6pPr>
            <a:lvl7pPr>
              <a:defRPr sz="3468"/>
            </a:lvl7pPr>
            <a:lvl8pPr>
              <a:defRPr sz="3468"/>
            </a:lvl8pPr>
            <a:lvl9pPr>
              <a:defRPr sz="346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B80C50-237D-43E2-BE20-B82D9EDD5FB1}" type="datetimeFigureOut">
              <a:rPr lang="en-US"/>
              <a:pPr/>
              <a:t>3/12/2022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41D87-E264-4A13-9D0F-BDDD562381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D34220-4B6C-4901-8F49-D62BEF35A4B6}" type="datetimeFigureOut">
              <a:rPr lang="en-US"/>
              <a:pPr/>
              <a:t>3/12/2022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EE9A53-3CA8-49B4-A862-539CBC93E1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C9D6F-4D73-4785-9DE0-E53181C12C9F}" type="datetimeFigureOut">
              <a:rPr lang="en-US"/>
              <a:pPr/>
              <a:t>3/12/2022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637665-58C9-43F4-BDE4-939FFE258F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753" y="281324"/>
            <a:ext cx="2919834" cy="1197264"/>
          </a:xfrm>
        </p:spPr>
        <p:txBody>
          <a:bodyPr anchor="b"/>
          <a:lstStyle>
            <a:lvl1pPr algn="l">
              <a:defRPr sz="433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9903" y="281325"/>
            <a:ext cx="4961405" cy="6030480"/>
          </a:xfrm>
        </p:spPr>
        <p:txBody>
          <a:bodyPr/>
          <a:lstStyle>
            <a:lvl1pPr>
              <a:defRPr sz="6935"/>
            </a:lvl1pPr>
            <a:lvl2pPr>
              <a:defRPr sz="6068"/>
            </a:lvl2pPr>
            <a:lvl3pPr>
              <a:defRPr sz="5201"/>
            </a:lvl3pPr>
            <a:lvl4pPr>
              <a:defRPr sz="4334"/>
            </a:lvl4pPr>
            <a:lvl5pPr>
              <a:defRPr sz="4334"/>
            </a:lvl5pPr>
            <a:lvl6pPr>
              <a:defRPr sz="4334"/>
            </a:lvl6pPr>
            <a:lvl7pPr>
              <a:defRPr sz="4334"/>
            </a:lvl7pPr>
            <a:lvl8pPr>
              <a:defRPr sz="4334"/>
            </a:lvl8pPr>
            <a:lvl9pPr>
              <a:defRPr sz="43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3753" y="1478589"/>
            <a:ext cx="2919834" cy="4833217"/>
          </a:xfrm>
        </p:spPr>
        <p:txBody>
          <a:bodyPr/>
          <a:lstStyle>
            <a:lvl1pPr marL="0" indent="0">
              <a:buNone/>
              <a:defRPr sz="3035"/>
            </a:lvl1pPr>
            <a:lvl2pPr marL="990855" indent="0">
              <a:buNone/>
              <a:defRPr sz="2601"/>
            </a:lvl2pPr>
            <a:lvl3pPr marL="1981708" indent="0">
              <a:buNone/>
              <a:defRPr sz="2168"/>
            </a:lvl3pPr>
            <a:lvl4pPr marL="2972563" indent="0">
              <a:buNone/>
              <a:defRPr sz="1952"/>
            </a:lvl4pPr>
            <a:lvl5pPr marL="3963417" indent="0">
              <a:buNone/>
              <a:defRPr sz="1952"/>
            </a:lvl5pPr>
            <a:lvl6pPr marL="4954272" indent="0">
              <a:buNone/>
              <a:defRPr sz="1952"/>
            </a:lvl6pPr>
            <a:lvl7pPr marL="5945125" indent="0">
              <a:buNone/>
              <a:defRPr sz="1952"/>
            </a:lvl7pPr>
            <a:lvl8pPr marL="6935980" indent="0">
              <a:buNone/>
              <a:defRPr sz="1952"/>
            </a:lvl8pPr>
            <a:lvl9pPr marL="7926834" indent="0">
              <a:buNone/>
              <a:defRPr sz="195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FB270-EE8B-4EDA-A339-794133F4D641}" type="datetimeFigureOut">
              <a:rPr lang="en-US"/>
              <a:pPr/>
              <a:t>3/12/2022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BFFF1-D05A-4857-A345-84C2A8AC8E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9575" y="4946073"/>
            <a:ext cx="5325035" cy="583912"/>
          </a:xfrm>
        </p:spPr>
        <p:txBody>
          <a:bodyPr anchor="b"/>
          <a:lstStyle>
            <a:lvl1pPr algn="l">
              <a:defRPr sz="433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39575" y="631344"/>
            <a:ext cx="5325035" cy="4239491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6935"/>
            </a:lvl1pPr>
            <a:lvl2pPr marL="990855" indent="0">
              <a:buNone/>
              <a:defRPr sz="6068"/>
            </a:lvl2pPr>
            <a:lvl3pPr marL="1981708" indent="0">
              <a:buNone/>
              <a:defRPr sz="5201"/>
            </a:lvl3pPr>
            <a:lvl4pPr marL="2972563" indent="0">
              <a:buNone/>
              <a:defRPr sz="4334"/>
            </a:lvl4pPr>
            <a:lvl5pPr marL="3963417" indent="0">
              <a:buNone/>
              <a:defRPr sz="4334"/>
            </a:lvl5pPr>
            <a:lvl6pPr marL="4954272" indent="0">
              <a:buNone/>
              <a:defRPr sz="4334"/>
            </a:lvl6pPr>
            <a:lvl7pPr marL="5945125" indent="0">
              <a:buNone/>
              <a:defRPr sz="4334"/>
            </a:lvl7pPr>
            <a:lvl8pPr marL="6935980" indent="0">
              <a:buNone/>
              <a:defRPr sz="4334"/>
            </a:lvl8pPr>
            <a:lvl9pPr marL="7926834" indent="0">
              <a:buNone/>
              <a:defRPr sz="4334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9575" y="5529985"/>
            <a:ext cx="5325035" cy="829252"/>
          </a:xfrm>
        </p:spPr>
        <p:txBody>
          <a:bodyPr/>
          <a:lstStyle>
            <a:lvl1pPr marL="0" indent="0">
              <a:buNone/>
              <a:defRPr sz="3035"/>
            </a:lvl1pPr>
            <a:lvl2pPr marL="990855" indent="0">
              <a:buNone/>
              <a:defRPr sz="2601"/>
            </a:lvl2pPr>
            <a:lvl3pPr marL="1981708" indent="0">
              <a:buNone/>
              <a:defRPr sz="2168"/>
            </a:lvl3pPr>
            <a:lvl4pPr marL="2972563" indent="0">
              <a:buNone/>
              <a:defRPr sz="1952"/>
            </a:lvl4pPr>
            <a:lvl5pPr marL="3963417" indent="0">
              <a:buNone/>
              <a:defRPr sz="1952"/>
            </a:lvl5pPr>
            <a:lvl6pPr marL="4954272" indent="0">
              <a:buNone/>
              <a:defRPr sz="1952"/>
            </a:lvl6pPr>
            <a:lvl7pPr marL="5945125" indent="0">
              <a:buNone/>
              <a:defRPr sz="1952"/>
            </a:lvl7pPr>
            <a:lvl8pPr marL="6935980" indent="0">
              <a:buNone/>
              <a:defRPr sz="1952"/>
            </a:lvl8pPr>
            <a:lvl9pPr marL="7926834" indent="0">
              <a:buNone/>
              <a:defRPr sz="195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A1DDDD-2777-4520-8B89-80052EC6AD2C}" type="datetimeFigureOut">
              <a:rPr lang="en-US"/>
              <a:pPr/>
              <a:t>3/12/2022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799255-AF7E-49D9-980C-866B9D299A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3332" y="311583"/>
            <a:ext cx="905173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3332" y="1813070"/>
            <a:ext cx="9051738" cy="5130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03332" y="7204438"/>
            <a:ext cx="2346138" cy="41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>
              <a:defRPr sz="2817" u="none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3865D870-D5F0-4BF3-9755-593D34C471A3}" type="datetimeFigureOut">
              <a:rPr lang="en-US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437032" y="7204438"/>
            <a:ext cx="3184338" cy="41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 algn="ctr">
              <a:defRPr sz="2817" u="none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208932" y="7204438"/>
            <a:ext cx="2346138" cy="41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 algn="r">
              <a:defRPr sz="2817" u="none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FC69E40-59E0-4277-B53D-07F26471D7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08779" rtl="0" eaLnBrk="0" fontAlgn="base" hangingPunct="0">
        <a:spcBef>
          <a:spcPct val="0"/>
        </a:spcBef>
        <a:spcAft>
          <a:spcPct val="0"/>
        </a:spcAft>
        <a:defRPr sz="1061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208779" rtl="0" eaLnBrk="0" fontAlgn="base" hangingPunct="0">
        <a:spcBef>
          <a:spcPct val="0"/>
        </a:spcBef>
        <a:spcAft>
          <a:spcPct val="0"/>
        </a:spcAft>
        <a:defRPr sz="10619">
          <a:solidFill>
            <a:schemeClr val="tx1"/>
          </a:solidFill>
          <a:latin typeface="Calibri" pitchFamily="34" charset="0"/>
        </a:defRPr>
      </a:lvl2pPr>
      <a:lvl3pPr algn="ctr" defTabSz="2208779" rtl="0" eaLnBrk="0" fontAlgn="base" hangingPunct="0">
        <a:spcBef>
          <a:spcPct val="0"/>
        </a:spcBef>
        <a:spcAft>
          <a:spcPct val="0"/>
        </a:spcAft>
        <a:defRPr sz="10619">
          <a:solidFill>
            <a:schemeClr val="tx1"/>
          </a:solidFill>
          <a:latin typeface="Calibri" pitchFamily="34" charset="0"/>
        </a:defRPr>
      </a:lvl3pPr>
      <a:lvl4pPr algn="ctr" defTabSz="2208779" rtl="0" eaLnBrk="0" fontAlgn="base" hangingPunct="0">
        <a:spcBef>
          <a:spcPct val="0"/>
        </a:spcBef>
        <a:spcAft>
          <a:spcPct val="0"/>
        </a:spcAft>
        <a:defRPr sz="10619">
          <a:solidFill>
            <a:schemeClr val="tx1"/>
          </a:solidFill>
          <a:latin typeface="Calibri" pitchFamily="34" charset="0"/>
        </a:defRPr>
      </a:lvl4pPr>
      <a:lvl5pPr algn="ctr" defTabSz="2208779" rtl="0" eaLnBrk="0" fontAlgn="base" hangingPunct="0">
        <a:spcBef>
          <a:spcPct val="0"/>
        </a:spcBef>
        <a:spcAft>
          <a:spcPct val="0"/>
        </a:spcAft>
        <a:defRPr sz="10619">
          <a:solidFill>
            <a:schemeClr val="tx1"/>
          </a:solidFill>
          <a:latin typeface="Calibri" pitchFamily="34" charset="0"/>
        </a:defRPr>
      </a:lvl5pPr>
      <a:lvl6pPr marL="990855" algn="ctr" rtl="0" fontAlgn="base">
        <a:spcBef>
          <a:spcPct val="0"/>
        </a:spcBef>
        <a:spcAft>
          <a:spcPct val="0"/>
        </a:spcAft>
        <a:defRPr sz="9536">
          <a:solidFill>
            <a:schemeClr val="tx1"/>
          </a:solidFill>
          <a:latin typeface="Calibri" pitchFamily="34" charset="0"/>
        </a:defRPr>
      </a:lvl6pPr>
      <a:lvl7pPr marL="1981708" algn="ctr" rtl="0" fontAlgn="base">
        <a:spcBef>
          <a:spcPct val="0"/>
        </a:spcBef>
        <a:spcAft>
          <a:spcPct val="0"/>
        </a:spcAft>
        <a:defRPr sz="9536">
          <a:solidFill>
            <a:schemeClr val="tx1"/>
          </a:solidFill>
          <a:latin typeface="Calibri" pitchFamily="34" charset="0"/>
        </a:defRPr>
      </a:lvl7pPr>
      <a:lvl8pPr marL="2972563" algn="ctr" rtl="0" fontAlgn="base">
        <a:spcBef>
          <a:spcPct val="0"/>
        </a:spcBef>
        <a:spcAft>
          <a:spcPct val="0"/>
        </a:spcAft>
        <a:defRPr sz="9536">
          <a:solidFill>
            <a:schemeClr val="tx1"/>
          </a:solidFill>
          <a:latin typeface="Calibri" pitchFamily="34" charset="0"/>
        </a:defRPr>
      </a:lvl8pPr>
      <a:lvl9pPr marL="3963417" algn="ctr" rtl="0" fontAlgn="base">
        <a:spcBef>
          <a:spcPct val="0"/>
        </a:spcBef>
        <a:spcAft>
          <a:spcPct val="0"/>
        </a:spcAft>
        <a:defRPr sz="9536">
          <a:solidFill>
            <a:schemeClr val="tx1"/>
          </a:solidFill>
          <a:latin typeface="Calibri" pitchFamily="34" charset="0"/>
        </a:defRPr>
      </a:lvl9pPr>
    </p:titleStyle>
    <p:bodyStyle>
      <a:lvl1pPr marL="829153" indent="-829153" algn="l" defTabSz="2208779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802" kern="1200">
          <a:solidFill>
            <a:schemeClr val="tx1"/>
          </a:solidFill>
          <a:latin typeface="+mn-lt"/>
          <a:ea typeface="+mn-ea"/>
          <a:cs typeface="+mn-cs"/>
        </a:defRPr>
      </a:lvl1pPr>
      <a:lvl2pPr marL="1792485" indent="-688094" algn="l" defTabSz="2208779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719" kern="1200">
          <a:solidFill>
            <a:schemeClr val="tx1"/>
          </a:solidFill>
          <a:latin typeface="+mn-lt"/>
          <a:ea typeface="+mn-ea"/>
          <a:cs typeface="+mn-cs"/>
        </a:defRPr>
      </a:lvl2pPr>
      <a:lvl3pPr marL="2759254" indent="-550474" algn="l" defTabSz="2208779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5852" kern="1200">
          <a:solidFill>
            <a:schemeClr val="tx1"/>
          </a:solidFill>
          <a:latin typeface="+mn-lt"/>
          <a:ea typeface="+mn-ea"/>
          <a:cs typeface="+mn-cs"/>
        </a:defRPr>
      </a:lvl3pPr>
      <a:lvl4pPr marL="3863644" indent="-550474" algn="l" defTabSz="2208779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767" kern="1200">
          <a:solidFill>
            <a:schemeClr val="tx1"/>
          </a:solidFill>
          <a:latin typeface="+mn-lt"/>
          <a:ea typeface="+mn-ea"/>
          <a:cs typeface="+mn-cs"/>
        </a:defRPr>
      </a:lvl4pPr>
      <a:lvl5pPr marL="4968032" indent="-550474" algn="l" defTabSz="2208779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4767" kern="1200">
          <a:solidFill>
            <a:schemeClr val="tx1"/>
          </a:solidFill>
          <a:latin typeface="+mn-lt"/>
          <a:ea typeface="+mn-ea"/>
          <a:cs typeface="+mn-cs"/>
        </a:defRPr>
      </a:lvl5pPr>
      <a:lvl6pPr marL="5449698" indent="-495427" algn="l" defTabSz="1981708" rtl="0" eaLnBrk="1" latinLnBrk="0" hangingPunct="1">
        <a:spcBef>
          <a:spcPct val="20000"/>
        </a:spcBef>
        <a:buFont typeface="Arial" pitchFamily="34" charset="0"/>
        <a:buChar char="•"/>
        <a:defRPr sz="4334" kern="1200">
          <a:solidFill>
            <a:schemeClr val="tx1"/>
          </a:solidFill>
          <a:latin typeface="+mn-lt"/>
          <a:ea typeface="+mn-ea"/>
          <a:cs typeface="+mn-cs"/>
        </a:defRPr>
      </a:lvl6pPr>
      <a:lvl7pPr marL="6440552" indent="-495427" algn="l" defTabSz="1981708" rtl="0" eaLnBrk="1" latinLnBrk="0" hangingPunct="1">
        <a:spcBef>
          <a:spcPct val="20000"/>
        </a:spcBef>
        <a:buFont typeface="Arial" pitchFamily="34" charset="0"/>
        <a:buChar char="•"/>
        <a:defRPr sz="4334" kern="1200">
          <a:solidFill>
            <a:schemeClr val="tx1"/>
          </a:solidFill>
          <a:latin typeface="+mn-lt"/>
          <a:ea typeface="+mn-ea"/>
          <a:cs typeface="+mn-cs"/>
        </a:defRPr>
      </a:lvl7pPr>
      <a:lvl8pPr marL="7431407" indent="-495427" algn="l" defTabSz="1981708" rtl="0" eaLnBrk="1" latinLnBrk="0" hangingPunct="1">
        <a:spcBef>
          <a:spcPct val="20000"/>
        </a:spcBef>
        <a:buFont typeface="Arial" pitchFamily="34" charset="0"/>
        <a:buChar char="•"/>
        <a:defRPr sz="4334" kern="1200">
          <a:solidFill>
            <a:schemeClr val="tx1"/>
          </a:solidFill>
          <a:latin typeface="+mn-lt"/>
          <a:ea typeface="+mn-ea"/>
          <a:cs typeface="+mn-cs"/>
        </a:defRPr>
      </a:lvl8pPr>
      <a:lvl9pPr marL="8422259" indent="-495427" algn="l" defTabSz="1981708" rtl="0" eaLnBrk="1" latinLnBrk="0" hangingPunct="1">
        <a:spcBef>
          <a:spcPct val="20000"/>
        </a:spcBef>
        <a:buFont typeface="Arial" pitchFamily="34" charset="0"/>
        <a:buChar char="•"/>
        <a:defRPr sz="43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8170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90855" algn="l" defTabSz="198170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981708" algn="l" defTabSz="198170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972563" algn="l" defTabSz="198170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4pPr>
      <a:lvl5pPr marL="3963417" algn="l" defTabSz="198170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5pPr>
      <a:lvl6pPr marL="4954272" algn="l" defTabSz="198170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6pPr>
      <a:lvl7pPr marL="5945125" algn="l" defTabSz="198170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7pPr>
      <a:lvl8pPr marL="6935980" algn="l" defTabSz="198170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8pPr>
      <a:lvl9pPr marL="7926834" algn="l" defTabSz="198170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>
            <a:extLst>
              <a:ext uri="{FF2B5EF4-FFF2-40B4-BE49-F238E27FC236}">
                <a16:creationId xmlns:a16="http://schemas.microsoft.com/office/drawing/2014/main" id="{3C08E08D-D3A4-4943-B93A-5C1919E056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393"/>
          <a:stretch/>
        </p:blipFill>
        <p:spPr>
          <a:xfrm>
            <a:off x="5243926" y="407259"/>
            <a:ext cx="1513939" cy="1680582"/>
          </a:xfrm>
          <a:prstGeom prst="rect">
            <a:avLst/>
          </a:prstGeom>
        </p:spPr>
      </p:pic>
      <p:sp>
        <p:nvSpPr>
          <p:cNvPr id="51" name="Oval 50">
            <a:extLst>
              <a:ext uri="{FF2B5EF4-FFF2-40B4-BE49-F238E27FC236}">
                <a16:creationId xmlns:a16="http://schemas.microsoft.com/office/drawing/2014/main" id="{5C7AF125-0ACD-4504-A8DE-94D111A4ED8A}"/>
              </a:ext>
            </a:extLst>
          </p:cNvPr>
          <p:cNvSpPr>
            <a:spLocks noChangeAspect="1"/>
          </p:cNvSpPr>
          <p:nvPr/>
        </p:nvSpPr>
        <p:spPr>
          <a:xfrm>
            <a:off x="5953309" y="1212614"/>
            <a:ext cx="3297688" cy="3379160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/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2FAA1E9C-9E06-4FCD-A02D-49609125EF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393"/>
          <a:stretch/>
        </p:blipFill>
        <p:spPr>
          <a:xfrm>
            <a:off x="76200" y="411969"/>
            <a:ext cx="1513939" cy="1680582"/>
          </a:xfrm>
          <a:prstGeom prst="rect">
            <a:avLst/>
          </a:prstGeom>
        </p:spPr>
      </p:pic>
      <p:sp>
        <p:nvSpPr>
          <p:cNvPr id="49" name="Oval 48">
            <a:extLst>
              <a:ext uri="{FF2B5EF4-FFF2-40B4-BE49-F238E27FC236}">
                <a16:creationId xmlns:a16="http://schemas.microsoft.com/office/drawing/2014/main" id="{82BCB630-D304-4E33-8955-2A2A62EA30F6}"/>
              </a:ext>
            </a:extLst>
          </p:cNvPr>
          <p:cNvSpPr>
            <a:spLocks noChangeAspect="1"/>
          </p:cNvSpPr>
          <p:nvPr/>
        </p:nvSpPr>
        <p:spPr>
          <a:xfrm>
            <a:off x="897509" y="1201317"/>
            <a:ext cx="3297688" cy="3379160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087451AE-C722-4889-9BD8-84F0299CA1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20" y="1342420"/>
            <a:ext cx="1999574" cy="3238979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E3D9FB48-9A33-43E6-A5E1-31940DE1C123}"/>
              </a:ext>
            </a:extLst>
          </p:cNvPr>
          <p:cNvSpPr/>
          <p:nvPr/>
        </p:nvSpPr>
        <p:spPr>
          <a:xfrm>
            <a:off x="550662" y="958088"/>
            <a:ext cx="606633" cy="526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zh-TW" altLang="en-US" sz="16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四月</a:t>
            </a:r>
            <a:endParaRPr lang="en-US" sz="1600" b="1" u="none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1393550-FB56-47E1-B8BD-1B3BF5913DC9}"/>
              </a:ext>
            </a:extLst>
          </p:cNvPr>
          <p:cNvCxnSpPr>
            <a:cxnSpLocks/>
          </p:cNvCxnSpPr>
          <p:nvPr/>
        </p:nvCxnSpPr>
        <p:spPr>
          <a:xfrm>
            <a:off x="651879" y="1527902"/>
            <a:ext cx="39319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14">
            <a:extLst>
              <a:ext uri="{FF2B5EF4-FFF2-40B4-BE49-F238E27FC236}">
                <a16:creationId xmlns:a16="http://schemas.microsoft.com/office/drawing/2014/main" id="{CF316D74-9A25-4DBD-9685-EC1A965CE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3312" y="445694"/>
            <a:ext cx="2524300" cy="273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2657" tIns="21329" rIns="42657" bIns="21329">
            <a:spAutoFit/>
          </a:bodyPr>
          <a:lstStyle/>
          <a:p>
            <a:pPr algn="ctr" defTabSz="426785">
              <a:lnSpc>
                <a:spcPts val="1761"/>
              </a:lnSpc>
            </a:pPr>
            <a:r>
              <a:rPr lang="en-US" sz="1600" b="1" u="none" dirty="0">
                <a:latin typeface="Felix Titling" panose="04060505060202020A04" pitchFamily="82" charset="0"/>
                <a:ea typeface="Arial Unicode MS" pitchFamily="34" charset="-128"/>
                <a:cs typeface="Arial Unicode MS" pitchFamily="34" charset="-128"/>
              </a:rPr>
              <a:t>SANDRA WRIGHT SHEN</a:t>
            </a:r>
            <a:endParaRPr lang="en-US" sz="700" b="1" u="none" dirty="0">
              <a:latin typeface="Felix Titling" panose="04060505060202020A04" pitchFamily="82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1F8D12E-E2CB-481B-835F-622559A2E6FA}"/>
              </a:ext>
            </a:extLst>
          </p:cNvPr>
          <p:cNvSpPr/>
          <p:nvPr/>
        </p:nvSpPr>
        <p:spPr>
          <a:xfrm>
            <a:off x="551706" y="1553716"/>
            <a:ext cx="5873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u="none" dirty="0">
                <a:latin typeface="Myriad Pro" panose="020B0503030403020204" pitchFamily="34" charset="0"/>
              </a:rPr>
              <a:t>7PM</a:t>
            </a:r>
            <a:endParaRPr lang="en-US" sz="1742" b="1" u="none" dirty="0">
              <a:latin typeface="Myriad Pro" panose="020B0503030403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3E43C50-BD79-41BE-9F4B-515D78963D37}"/>
              </a:ext>
            </a:extLst>
          </p:cNvPr>
          <p:cNvSpPr/>
          <p:nvPr/>
        </p:nvSpPr>
        <p:spPr>
          <a:xfrm>
            <a:off x="573689" y="933872"/>
            <a:ext cx="582011" cy="398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800" b="1" u="none" dirty="0">
                <a:latin typeface="Myriad Pro" panose="020B0503030403020204" pitchFamily="34" charset="0"/>
              </a:rPr>
              <a:t>16</a:t>
            </a:r>
            <a:endParaRPr lang="en-US" sz="3044" b="1" u="none" dirty="0">
              <a:latin typeface="Myriad Pro" panose="020B0503030403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A85C976-5F78-40EB-BCB3-4B4A1A29821C}"/>
              </a:ext>
            </a:extLst>
          </p:cNvPr>
          <p:cNvSpPr/>
          <p:nvPr/>
        </p:nvSpPr>
        <p:spPr>
          <a:xfrm>
            <a:off x="558800" y="621640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周六</a:t>
            </a:r>
            <a:endParaRPr lang="en-US" sz="1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CF01EE-1ACE-4611-A03A-F450491831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10121" y="4297892"/>
            <a:ext cx="1322825" cy="199134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6EFACF82-40C0-49BC-9E99-669E39CE06A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5291" y="1308733"/>
            <a:ext cx="1999574" cy="3238979"/>
          </a:xfrm>
          <a:prstGeom prst="rect">
            <a:avLst/>
          </a:prstGeom>
        </p:spPr>
      </p:pic>
      <p:sp>
        <p:nvSpPr>
          <p:cNvPr id="62" name="Text Box 14">
            <a:extLst>
              <a:ext uri="{FF2B5EF4-FFF2-40B4-BE49-F238E27FC236}">
                <a16:creationId xmlns:a16="http://schemas.microsoft.com/office/drawing/2014/main" id="{3F226A15-3044-4924-8CB1-E9F0CF922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418" y="445694"/>
            <a:ext cx="2465782" cy="273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2657" tIns="21329" rIns="42657" bIns="21329">
            <a:spAutoFit/>
          </a:bodyPr>
          <a:lstStyle/>
          <a:p>
            <a:pPr algn="ctr" defTabSz="426785">
              <a:lnSpc>
                <a:spcPts val="1761"/>
              </a:lnSpc>
            </a:pPr>
            <a:r>
              <a:rPr lang="en-US" sz="1600" b="1" u="none" dirty="0">
                <a:latin typeface="Felix Titling" panose="04060505060202020A04" pitchFamily="82" charset="0"/>
                <a:ea typeface="Arial Unicode MS" pitchFamily="34" charset="-128"/>
                <a:cs typeface="Arial Unicode MS" pitchFamily="34" charset="-128"/>
              </a:rPr>
              <a:t>SANDRA WRIGHT SHEN</a:t>
            </a:r>
            <a:endParaRPr lang="en-US" sz="700" b="1" u="none" dirty="0">
              <a:latin typeface="Felix Titling" panose="04060505060202020A04" pitchFamily="82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6A110F08-25CA-46F8-957E-7BA63B557256}"/>
              </a:ext>
            </a:extLst>
          </p:cNvPr>
          <p:cNvSpPr/>
          <p:nvPr/>
        </p:nvSpPr>
        <p:spPr>
          <a:xfrm>
            <a:off x="6898265" y="646304"/>
            <a:ext cx="1422089" cy="540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80118">
              <a:lnSpc>
                <a:spcPts val="1200"/>
              </a:lnSpc>
            </a:pPr>
            <a:r>
              <a:rPr lang="zh-TW" altLang="en-US" sz="800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法國國際鋼琴首獎</a:t>
            </a:r>
            <a:endParaRPr lang="en-US" altLang="zh-TW" sz="800" b="1" u="none" dirty="0"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  <a:p>
            <a:pPr algn="ctr" defTabSz="1280118">
              <a:lnSpc>
                <a:spcPts val="1200"/>
              </a:lnSpc>
            </a:pPr>
            <a:r>
              <a:rPr lang="en-US" altLang="zh-TW" sz="800" b="1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Hilton Head </a:t>
            </a:r>
            <a:r>
              <a:rPr lang="zh-TW" altLang="en-US" sz="800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國際鋼琴首獎</a:t>
            </a:r>
            <a:endParaRPr lang="en-US" altLang="zh-TW" sz="800" b="1" u="none" dirty="0"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  <a:p>
            <a:pPr algn="ctr" defTabSz="1280118">
              <a:lnSpc>
                <a:spcPts val="1200"/>
              </a:lnSpc>
            </a:pPr>
            <a:r>
              <a:rPr lang="en-US" altLang="zh-TW" sz="800" b="1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Steinway </a:t>
            </a:r>
            <a:r>
              <a:rPr lang="zh-TW" altLang="en-US" sz="800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藝術家</a:t>
            </a:r>
            <a:endParaRPr lang="en-US" altLang="zh-TW" sz="800" b="1" u="none" dirty="0"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EB2E428-6850-4788-8150-6ECDDAEB728E}"/>
              </a:ext>
            </a:extLst>
          </p:cNvPr>
          <p:cNvSpPr/>
          <p:nvPr/>
        </p:nvSpPr>
        <p:spPr>
          <a:xfrm>
            <a:off x="5618186" y="960572"/>
            <a:ext cx="606633" cy="526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zh-TW" altLang="en-US" sz="16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四月</a:t>
            </a:r>
            <a:endParaRPr lang="en-US" sz="1600" b="1" u="none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F077549-BE3E-427C-A97A-A65A66209568}"/>
              </a:ext>
            </a:extLst>
          </p:cNvPr>
          <p:cNvCxnSpPr>
            <a:cxnSpLocks/>
          </p:cNvCxnSpPr>
          <p:nvPr/>
        </p:nvCxnSpPr>
        <p:spPr>
          <a:xfrm>
            <a:off x="5700742" y="1527902"/>
            <a:ext cx="39319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14A1483D-DCB2-4A57-9634-EBDBE1CA9713}"/>
              </a:ext>
            </a:extLst>
          </p:cNvPr>
          <p:cNvSpPr/>
          <p:nvPr/>
        </p:nvSpPr>
        <p:spPr>
          <a:xfrm>
            <a:off x="5600569" y="1553716"/>
            <a:ext cx="5873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u="none" dirty="0">
                <a:latin typeface="Myriad Pro" panose="020B0503030403020204" pitchFamily="34" charset="0"/>
              </a:rPr>
              <a:t>7PM</a:t>
            </a:r>
            <a:endParaRPr lang="en-US" sz="1742" b="1" u="none" dirty="0">
              <a:latin typeface="Myriad Pro" panose="020B0503030403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BD8B0DA-4100-44D5-AB0B-ACB3CDFB0DFF}"/>
              </a:ext>
            </a:extLst>
          </p:cNvPr>
          <p:cNvSpPr/>
          <p:nvPr/>
        </p:nvSpPr>
        <p:spPr>
          <a:xfrm>
            <a:off x="5622552" y="921172"/>
            <a:ext cx="582212" cy="3908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800" b="1" u="none" dirty="0">
                <a:latin typeface="Myriad Pro" panose="020B0503030403020204" pitchFamily="34" charset="0"/>
              </a:rPr>
              <a:t>16</a:t>
            </a:r>
            <a:endParaRPr lang="en-US" sz="3044" b="1" u="none" dirty="0">
              <a:latin typeface="Myriad Pro" panose="020B0503030403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1139DB0-E252-46EC-97EE-D6A3DE3C593F}"/>
              </a:ext>
            </a:extLst>
          </p:cNvPr>
          <p:cNvSpPr/>
          <p:nvPr/>
        </p:nvSpPr>
        <p:spPr>
          <a:xfrm>
            <a:off x="5654347" y="621640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周六</a:t>
            </a:r>
            <a:endParaRPr lang="en-US" sz="1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E3FCAE90-0B20-4CCD-AB2D-79BB5CBC34D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3131" b="20329"/>
          <a:stretch/>
        </p:blipFill>
        <p:spPr>
          <a:xfrm>
            <a:off x="60585" y="6317718"/>
            <a:ext cx="1481407" cy="137362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7BED2EA-7127-460C-BD3B-4DCD61C3434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3131" b="20329"/>
          <a:stretch/>
        </p:blipFill>
        <p:spPr>
          <a:xfrm>
            <a:off x="5122593" y="6324600"/>
            <a:ext cx="1481407" cy="1373623"/>
          </a:xfrm>
          <a:prstGeom prst="rect">
            <a:avLst/>
          </a:prstGeom>
        </p:spPr>
      </p:pic>
      <p:sp>
        <p:nvSpPr>
          <p:cNvPr id="60" name="Oval 59">
            <a:extLst>
              <a:ext uri="{FF2B5EF4-FFF2-40B4-BE49-F238E27FC236}">
                <a16:creationId xmlns:a16="http://schemas.microsoft.com/office/drawing/2014/main" id="{091FE3E6-7F99-4650-9F2F-B3B0164256AB}"/>
              </a:ext>
            </a:extLst>
          </p:cNvPr>
          <p:cNvSpPr>
            <a:spLocks noChangeAspect="1"/>
          </p:cNvSpPr>
          <p:nvPr/>
        </p:nvSpPr>
        <p:spPr>
          <a:xfrm>
            <a:off x="453348" y="3843937"/>
            <a:ext cx="274320" cy="27432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 dirty="0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EDA78B7E-CE54-41D1-83F8-8B5C477953F9}"/>
              </a:ext>
            </a:extLst>
          </p:cNvPr>
          <p:cNvSpPr>
            <a:spLocks noChangeAspect="1"/>
          </p:cNvSpPr>
          <p:nvPr/>
        </p:nvSpPr>
        <p:spPr>
          <a:xfrm>
            <a:off x="4409198" y="3685288"/>
            <a:ext cx="201568" cy="212344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 dirty="0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5204873C-4E9B-4B9A-8B11-A38C98B5E6BF}"/>
              </a:ext>
            </a:extLst>
          </p:cNvPr>
          <p:cNvSpPr>
            <a:spLocks noChangeAspect="1"/>
          </p:cNvSpPr>
          <p:nvPr/>
        </p:nvSpPr>
        <p:spPr>
          <a:xfrm>
            <a:off x="1676400" y="1096020"/>
            <a:ext cx="100585" cy="100585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4529C672-AE37-4AA0-94EB-AEDC314A4592}"/>
              </a:ext>
            </a:extLst>
          </p:cNvPr>
          <p:cNvSpPr>
            <a:spLocks/>
          </p:cNvSpPr>
          <p:nvPr/>
        </p:nvSpPr>
        <p:spPr>
          <a:xfrm>
            <a:off x="2438400" y="5958840"/>
            <a:ext cx="137160" cy="137160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 dirty="0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1E7F9978-43E1-4AEB-8A78-250A7ADAF1C1}"/>
              </a:ext>
            </a:extLst>
          </p:cNvPr>
          <p:cNvSpPr>
            <a:spLocks noChangeAspect="1"/>
          </p:cNvSpPr>
          <p:nvPr/>
        </p:nvSpPr>
        <p:spPr>
          <a:xfrm>
            <a:off x="5512879" y="3852011"/>
            <a:ext cx="274320" cy="27432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 dirty="0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FD4265BD-31F1-4849-B0A4-E0071F7DA537}"/>
              </a:ext>
            </a:extLst>
          </p:cNvPr>
          <p:cNvSpPr>
            <a:spLocks noChangeAspect="1"/>
          </p:cNvSpPr>
          <p:nvPr/>
        </p:nvSpPr>
        <p:spPr>
          <a:xfrm>
            <a:off x="9468729" y="3693362"/>
            <a:ext cx="201568" cy="212344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DD6BC070-E34D-4314-BD64-CD7083B1D2AD}"/>
              </a:ext>
            </a:extLst>
          </p:cNvPr>
          <p:cNvSpPr>
            <a:spLocks noChangeAspect="1"/>
          </p:cNvSpPr>
          <p:nvPr/>
        </p:nvSpPr>
        <p:spPr>
          <a:xfrm>
            <a:off x="6909815" y="1104094"/>
            <a:ext cx="100585" cy="100585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B2A1CA27-F7EA-43EF-9E0C-E58F779782C4}"/>
              </a:ext>
            </a:extLst>
          </p:cNvPr>
          <p:cNvSpPr>
            <a:spLocks noChangeAspect="1"/>
          </p:cNvSpPr>
          <p:nvPr/>
        </p:nvSpPr>
        <p:spPr>
          <a:xfrm>
            <a:off x="8421732" y="1239807"/>
            <a:ext cx="1326544" cy="130654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4317093-F01E-4002-BBCC-A7D541764BDC}"/>
              </a:ext>
            </a:extLst>
          </p:cNvPr>
          <p:cNvSpPr/>
          <p:nvPr/>
        </p:nvSpPr>
        <p:spPr>
          <a:xfrm>
            <a:off x="8534400" y="1516559"/>
            <a:ext cx="1208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1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“</a:t>
            </a:r>
            <a:r>
              <a:rPr lang="zh-TW" altLang="en-US" sz="11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她的演出格外具有獨特的優雅和音樂性</a:t>
            </a:r>
            <a:r>
              <a:rPr lang="en-US" altLang="zh-TW" sz="11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”</a:t>
            </a:r>
            <a:r>
              <a:rPr lang="zh-TW" altLang="en-US" sz="11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en-US" altLang="zh-TW" sz="1100" b="1" u="none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en-US" altLang="zh-TW" sz="11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–</a:t>
            </a:r>
            <a:r>
              <a:rPr lang="zh-TW" altLang="en-US" sz="11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中央通訊報</a:t>
            </a:r>
            <a:endParaRPr lang="en-US" sz="1050" b="1" u="none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7F097870-B0D1-4091-A754-8736F9E7CFBF}"/>
              </a:ext>
            </a:extLst>
          </p:cNvPr>
          <p:cNvSpPr>
            <a:spLocks noChangeAspect="1"/>
          </p:cNvSpPr>
          <p:nvPr/>
        </p:nvSpPr>
        <p:spPr>
          <a:xfrm>
            <a:off x="3392532" y="1220757"/>
            <a:ext cx="1326544" cy="130654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620D281-ACF4-414A-B071-B7F96D6CA812}"/>
              </a:ext>
            </a:extLst>
          </p:cNvPr>
          <p:cNvSpPr/>
          <p:nvPr/>
        </p:nvSpPr>
        <p:spPr>
          <a:xfrm>
            <a:off x="3457575" y="1447800"/>
            <a:ext cx="1208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1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“</a:t>
            </a:r>
            <a:r>
              <a:rPr lang="zh-TW" altLang="en-US" sz="11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她的演出格外具有獨特的優雅和音樂性</a:t>
            </a:r>
            <a:r>
              <a:rPr lang="en-US" altLang="zh-TW" sz="11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”</a:t>
            </a:r>
            <a:r>
              <a:rPr lang="zh-TW" altLang="en-US" sz="11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en-US" altLang="zh-TW" sz="1100" b="1" u="none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en-US" altLang="zh-TW" sz="11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–</a:t>
            </a:r>
            <a:r>
              <a:rPr lang="zh-TW" altLang="en-US" sz="11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中央通訊報</a:t>
            </a:r>
            <a:endParaRPr lang="en-US" sz="1050" b="1" u="none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FB21A89E-94C9-431C-B1A0-5488BA4B58D8}"/>
              </a:ext>
            </a:extLst>
          </p:cNvPr>
          <p:cNvSpPr/>
          <p:nvPr/>
        </p:nvSpPr>
        <p:spPr>
          <a:xfrm>
            <a:off x="1871210" y="646304"/>
            <a:ext cx="1422089" cy="540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80118">
              <a:lnSpc>
                <a:spcPts val="1200"/>
              </a:lnSpc>
            </a:pPr>
            <a:r>
              <a:rPr lang="zh-TW" altLang="en-US" sz="800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法國國際鋼琴首獎</a:t>
            </a:r>
            <a:endParaRPr lang="en-US" altLang="zh-TW" sz="800" b="1" u="none" dirty="0"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  <a:p>
            <a:pPr algn="ctr" defTabSz="1280118">
              <a:lnSpc>
                <a:spcPts val="1200"/>
              </a:lnSpc>
            </a:pPr>
            <a:r>
              <a:rPr lang="en-US" altLang="zh-TW" sz="800" b="1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Hilton Head </a:t>
            </a:r>
            <a:r>
              <a:rPr lang="zh-TW" altLang="en-US" sz="800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國際鋼琴首獎</a:t>
            </a:r>
            <a:endParaRPr lang="en-US" altLang="zh-TW" sz="800" b="1" u="none" dirty="0"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  <a:p>
            <a:pPr algn="ctr" defTabSz="1280118">
              <a:lnSpc>
                <a:spcPts val="1200"/>
              </a:lnSpc>
            </a:pPr>
            <a:r>
              <a:rPr lang="en-US" altLang="zh-TW" sz="800" b="1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Steinway </a:t>
            </a:r>
            <a:r>
              <a:rPr lang="zh-TW" altLang="en-US" sz="800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藝術家</a:t>
            </a:r>
            <a:endParaRPr lang="en-US" altLang="zh-TW" sz="800" b="1" u="none" dirty="0"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A41F8BF0-1B57-48BB-8D10-C3753EA340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08800" y="4318000"/>
            <a:ext cx="1322825" cy="199134"/>
          </a:xfrm>
          <a:prstGeom prst="rect">
            <a:avLst/>
          </a:prstGeom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CDF0F34A-3AD3-46FD-8EFB-06E33A752FA0}"/>
              </a:ext>
            </a:extLst>
          </p:cNvPr>
          <p:cNvSpPr/>
          <p:nvPr/>
        </p:nvSpPr>
        <p:spPr>
          <a:xfrm>
            <a:off x="-1" y="6196493"/>
            <a:ext cx="50292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318914">
              <a:defRPr/>
            </a:pPr>
            <a:r>
              <a:rPr lang="en-US" altLang="zh-TW" sz="1200" b="1" u="none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rPr>
              <a:t>Chinese For Christ Church of SJ </a:t>
            </a:r>
          </a:p>
          <a:p>
            <a:pPr algn="ctr" defTabSz="1318914">
              <a:defRPr/>
            </a:pPr>
            <a:r>
              <a:rPr lang="zh-TW" altLang="en-US" sz="1400" b="1" u="none" dirty="0">
                <a:solidFill>
                  <a:schemeClr val="tx1">
                    <a:lumMod val="50000"/>
                    <a:lumOff val="5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聖荷西中華歸主教會</a:t>
            </a:r>
          </a:p>
          <a:p>
            <a:pPr algn="ctr"/>
            <a:r>
              <a:rPr lang="en-US" sz="1100" b="1" u="none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rPr>
              <a:t>4255 Williams Rd, San Jose</a:t>
            </a:r>
            <a:br>
              <a:rPr lang="en-US" sz="1200" b="1" u="none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rPr>
            </a:br>
            <a:r>
              <a:rPr lang="zh-TW" altLang="en-US" sz="1200" b="1" u="none" dirty="0">
                <a:solidFill>
                  <a:schemeClr val="tx1">
                    <a:lumMod val="50000"/>
                    <a:lumOff val="5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免費入場  兒童看顧</a:t>
            </a:r>
            <a:endParaRPr lang="en-US" sz="1600" b="1" u="none" dirty="0">
              <a:solidFill>
                <a:schemeClr val="tx1">
                  <a:lumMod val="50000"/>
                  <a:lumOff val="50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 defTabSz="1318914">
              <a:defRPr/>
            </a:pPr>
            <a:r>
              <a:rPr lang="en-US" altLang="zh-CN" sz="1100" b="1" u="none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rPr>
              <a:t>cfccsanjose.org    408.725.8733</a:t>
            </a:r>
            <a:endParaRPr lang="en-US" sz="1100" b="1" u="none" dirty="0">
              <a:solidFill>
                <a:schemeClr val="tx1">
                  <a:lumMod val="50000"/>
                  <a:lumOff val="50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56" name="Text Box 14">
            <a:extLst>
              <a:ext uri="{FF2B5EF4-FFF2-40B4-BE49-F238E27FC236}">
                <a16:creationId xmlns:a16="http://schemas.microsoft.com/office/drawing/2014/main" id="{DEF7E948-6519-4A3E-B035-6A7652982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56786"/>
            <a:ext cx="5029200" cy="792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25828" tIns="112915" rIns="225828" bIns="112915">
            <a:spAutoFit/>
          </a:bodyPr>
          <a:lstStyle/>
          <a:p>
            <a:pPr algn="ctr" defTabSz="2259024">
              <a:lnSpc>
                <a:spcPts val="2200"/>
              </a:lnSpc>
            </a:pPr>
            <a:r>
              <a:rPr lang="en-US" b="1" u="none" spc="-150" dirty="0">
                <a:latin typeface="Garamond" panose="02020404030301010803" pitchFamily="18" charset="0"/>
                <a:ea typeface="Arial Unicode MS" pitchFamily="34" charset="-128"/>
                <a:cs typeface="Arial Unicode MS" pitchFamily="34" charset="-128"/>
              </a:rPr>
              <a:t>Inspiration From Above </a:t>
            </a:r>
            <a:r>
              <a:rPr lang="en-US" altLang="zh-TW" b="1" u="none" spc="-150" dirty="0">
                <a:latin typeface="Garamond" panose="02020404030301010803" pitchFamily="18" charset="0"/>
                <a:ea typeface="Arial Unicode MS" pitchFamily="34" charset="-128"/>
                <a:cs typeface="Arial Unicode MS" pitchFamily="34" charset="-128"/>
              </a:rPr>
              <a:t>2: </a:t>
            </a:r>
            <a:r>
              <a:rPr lang="en-US" altLang="zh-TW" sz="4400" b="1" u="none" spc="-150" dirty="0">
                <a:latin typeface="Garamond" panose="02020404030301010803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zh-TW" b="1" u="none" spc="-150" dirty="0">
                <a:latin typeface="Garamond" panose="02020404030301010803" pitchFamily="18" charset="0"/>
                <a:ea typeface="Arial Unicode MS" pitchFamily="34" charset="-128"/>
                <a:cs typeface="Arial Unicode MS" pitchFamily="34" charset="-128"/>
              </a:rPr>
              <a:t>Meaning of Life</a:t>
            </a:r>
            <a:endParaRPr lang="en-US" sz="4400" b="1" u="none" spc="-150" dirty="0">
              <a:latin typeface="Garamond" panose="02020404030301010803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 defTabSz="2259024">
              <a:lnSpc>
                <a:spcPts val="2200"/>
              </a:lnSpc>
            </a:pPr>
            <a:r>
              <a:rPr lang="zh-TW" altLang="en-US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靈感的源頭</a:t>
            </a:r>
            <a:r>
              <a:rPr lang="zh-TW" altLang="en-US" sz="1100" b="1" u="none" dirty="0">
                <a:latin typeface="Felix Titling" panose="04060505060202020A04" pitchFamily="82" charset="0"/>
              </a:rPr>
              <a:t> </a:t>
            </a:r>
            <a:r>
              <a:rPr lang="en-US" altLang="zh-TW" sz="1400" b="1" u="none" dirty="0">
                <a:latin typeface="Garamond" panose="02020404030301010803" pitchFamily="18" charset="0"/>
                <a:ea typeface="Arial Unicode MS" pitchFamily="34" charset="-128"/>
              </a:rPr>
              <a:t>2: </a:t>
            </a:r>
            <a:r>
              <a:rPr lang="zh-TW" altLang="en-US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生命的意義</a:t>
            </a:r>
            <a:endParaRPr lang="en-US" b="1" u="none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56B3398-3F83-4942-A4B0-A02B2A24F3BE}"/>
              </a:ext>
            </a:extLst>
          </p:cNvPr>
          <p:cNvSpPr txBox="1"/>
          <p:nvPr/>
        </p:nvSpPr>
        <p:spPr>
          <a:xfrm>
            <a:off x="454357" y="5329535"/>
            <a:ext cx="40601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1059"/>
              </a:spcAft>
            </a:pPr>
            <a:r>
              <a:rPr lang="en-US" altLang="zh-TW" sz="1200" u="none" dirty="0">
                <a:ea typeface="DFKai-SB" panose="03000509000000000000" pitchFamily="65" charset="-120"/>
              </a:rPr>
              <a:t>Sandra </a:t>
            </a:r>
            <a:r>
              <a:rPr lang="zh-TW" altLang="en-US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將分享偉大作曲家海頓</a:t>
            </a:r>
            <a:r>
              <a:rPr lang="en-US" altLang="zh-TW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舒伯特</a:t>
            </a:r>
            <a:r>
              <a:rPr lang="en-US" altLang="zh-TW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舒曼</a:t>
            </a:r>
            <a:r>
              <a:rPr lang="en-US" altLang="zh-TW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孟德爾頌</a:t>
            </a:r>
            <a:r>
              <a:rPr lang="en-US" altLang="zh-TW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布拉姆斯的心路歷程</a:t>
            </a:r>
            <a:r>
              <a:rPr lang="en-US" altLang="zh-TW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闡述作曲家創作靈感的源頭</a:t>
            </a:r>
            <a:endParaRPr lang="en-US" altLang="zh-TW" sz="1200" u="none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F2A9A98F-F607-4B08-AF73-2BB0FB342DC3}"/>
              </a:ext>
            </a:extLst>
          </p:cNvPr>
          <p:cNvSpPr>
            <a:spLocks/>
          </p:cNvSpPr>
          <p:nvPr/>
        </p:nvSpPr>
        <p:spPr>
          <a:xfrm>
            <a:off x="7467600" y="5982555"/>
            <a:ext cx="137160" cy="137160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D38109F-2DE9-4EE4-9511-4779064311B8}"/>
              </a:ext>
            </a:extLst>
          </p:cNvPr>
          <p:cNvSpPr/>
          <p:nvPr/>
        </p:nvSpPr>
        <p:spPr>
          <a:xfrm>
            <a:off x="5029199" y="6220208"/>
            <a:ext cx="50292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318914">
              <a:defRPr/>
            </a:pPr>
            <a:r>
              <a:rPr lang="en-US" altLang="zh-TW" sz="1200" b="1" u="none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rPr>
              <a:t>Chinese For Christ Church of SJ </a:t>
            </a:r>
          </a:p>
          <a:p>
            <a:pPr algn="ctr" defTabSz="1318914">
              <a:defRPr/>
            </a:pPr>
            <a:r>
              <a:rPr lang="zh-TW" altLang="en-US" sz="1400" b="1" u="none" dirty="0">
                <a:solidFill>
                  <a:schemeClr val="tx1">
                    <a:lumMod val="50000"/>
                    <a:lumOff val="5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聖荷西中華歸主教會</a:t>
            </a:r>
          </a:p>
          <a:p>
            <a:pPr algn="ctr"/>
            <a:r>
              <a:rPr lang="en-US" sz="1100" b="1" u="none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rPr>
              <a:t>4255 Williams Rd, San Jose</a:t>
            </a:r>
            <a:br>
              <a:rPr lang="en-US" sz="1200" b="1" u="none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rPr>
            </a:br>
            <a:r>
              <a:rPr lang="zh-TW" altLang="en-US" sz="1200" b="1" u="none" dirty="0">
                <a:solidFill>
                  <a:schemeClr val="tx1">
                    <a:lumMod val="50000"/>
                    <a:lumOff val="5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免費入場  兒童看顧</a:t>
            </a:r>
            <a:endParaRPr lang="en-US" sz="1600" b="1" u="none" dirty="0">
              <a:solidFill>
                <a:schemeClr val="tx1">
                  <a:lumMod val="50000"/>
                  <a:lumOff val="50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 defTabSz="1318914">
              <a:defRPr/>
            </a:pPr>
            <a:r>
              <a:rPr lang="en-US" altLang="zh-CN" sz="1100" b="1" u="none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rPr>
              <a:t>cfccsanjose.org    408.725.8733</a:t>
            </a:r>
            <a:endParaRPr lang="en-US" sz="1100" b="1" u="none" dirty="0">
              <a:solidFill>
                <a:schemeClr val="tx1">
                  <a:lumMod val="50000"/>
                  <a:lumOff val="50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73" name="Text Box 14">
            <a:extLst>
              <a:ext uri="{FF2B5EF4-FFF2-40B4-BE49-F238E27FC236}">
                <a16:creationId xmlns:a16="http://schemas.microsoft.com/office/drawing/2014/main" id="{12F99CEE-7A27-47EA-AC9C-18ACB765A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680501"/>
            <a:ext cx="5029200" cy="792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25828" tIns="112915" rIns="225828" bIns="112915">
            <a:spAutoFit/>
          </a:bodyPr>
          <a:lstStyle/>
          <a:p>
            <a:pPr algn="ctr" defTabSz="2259024">
              <a:lnSpc>
                <a:spcPts val="2200"/>
              </a:lnSpc>
            </a:pPr>
            <a:r>
              <a:rPr lang="en-US" b="1" u="none" spc="-150" dirty="0">
                <a:latin typeface="Garamond" panose="02020404030301010803" pitchFamily="18" charset="0"/>
                <a:ea typeface="Arial Unicode MS" pitchFamily="34" charset="-128"/>
                <a:cs typeface="Arial Unicode MS" pitchFamily="34" charset="-128"/>
              </a:rPr>
              <a:t>Inspiration From Above </a:t>
            </a:r>
            <a:r>
              <a:rPr lang="en-US" altLang="zh-TW" b="1" u="none" spc="-150" dirty="0">
                <a:latin typeface="Garamond" panose="02020404030301010803" pitchFamily="18" charset="0"/>
                <a:ea typeface="Arial Unicode MS" pitchFamily="34" charset="-128"/>
                <a:cs typeface="Arial Unicode MS" pitchFamily="34" charset="-128"/>
              </a:rPr>
              <a:t>2: </a:t>
            </a:r>
            <a:r>
              <a:rPr lang="en-US" altLang="zh-TW" sz="4400" b="1" u="none" spc="-150" dirty="0">
                <a:latin typeface="Garamond" panose="02020404030301010803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zh-TW" b="1" u="none" spc="-150" dirty="0">
                <a:latin typeface="Garamond" panose="02020404030301010803" pitchFamily="18" charset="0"/>
                <a:ea typeface="Arial Unicode MS" pitchFamily="34" charset="-128"/>
                <a:cs typeface="Arial Unicode MS" pitchFamily="34" charset="-128"/>
              </a:rPr>
              <a:t>Meaning of Life</a:t>
            </a:r>
            <a:endParaRPr lang="en-US" sz="4400" b="1" u="none" spc="-150" dirty="0">
              <a:latin typeface="Garamond" panose="02020404030301010803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 defTabSz="2259024">
              <a:lnSpc>
                <a:spcPts val="2200"/>
              </a:lnSpc>
            </a:pPr>
            <a:r>
              <a:rPr lang="zh-TW" altLang="en-US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靈感的源頭</a:t>
            </a:r>
            <a:r>
              <a:rPr lang="zh-TW" altLang="en-US" sz="1100" b="1" u="none" dirty="0">
                <a:latin typeface="Felix Titling" panose="04060505060202020A04" pitchFamily="82" charset="0"/>
              </a:rPr>
              <a:t> </a:t>
            </a:r>
            <a:r>
              <a:rPr lang="en-US" altLang="zh-TW" sz="1400" b="1" u="none" dirty="0">
                <a:latin typeface="Garamond" panose="02020404030301010803" pitchFamily="18" charset="0"/>
                <a:ea typeface="Arial Unicode MS" pitchFamily="34" charset="-128"/>
              </a:rPr>
              <a:t>2: </a:t>
            </a:r>
            <a:r>
              <a:rPr lang="zh-TW" altLang="en-US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生命的意義</a:t>
            </a:r>
            <a:endParaRPr lang="en-US" b="1" u="none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F481897-38D3-4C9A-B0C8-2A2721DD2418}"/>
              </a:ext>
            </a:extLst>
          </p:cNvPr>
          <p:cNvSpPr txBox="1"/>
          <p:nvPr/>
        </p:nvSpPr>
        <p:spPr>
          <a:xfrm>
            <a:off x="5483557" y="5353250"/>
            <a:ext cx="40601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1059"/>
              </a:spcAft>
            </a:pPr>
            <a:r>
              <a:rPr lang="en-US" altLang="zh-TW" sz="1200" u="none" dirty="0">
                <a:ea typeface="DFKai-SB" panose="03000509000000000000" pitchFamily="65" charset="-120"/>
              </a:rPr>
              <a:t>Sandra </a:t>
            </a:r>
            <a:r>
              <a:rPr lang="zh-TW" altLang="en-US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將分享偉大作曲家海頓</a:t>
            </a:r>
            <a:r>
              <a:rPr lang="en-US" altLang="zh-TW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舒伯特</a:t>
            </a:r>
            <a:r>
              <a:rPr lang="en-US" altLang="zh-TW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舒曼</a:t>
            </a:r>
            <a:r>
              <a:rPr lang="en-US" altLang="zh-TW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孟德爾頌</a:t>
            </a:r>
            <a:r>
              <a:rPr lang="en-US" altLang="zh-TW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布拉姆斯的心路歷程</a:t>
            </a:r>
            <a:r>
              <a:rPr lang="en-US" altLang="zh-TW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1200" u="none" dirty="0">
                <a:latin typeface="DFKai-SB" panose="03000509000000000000" pitchFamily="65" charset="-120"/>
                <a:ea typeface="DFKai-SB" panose="03000509000000000000" pitchFamily="65" charset="-120"/>
              </a:rPr>
              <a:t>闡述作曲家創作靈感的源頭</a:t>
            </a:r>
            <a:endParaRPr lang="en-US" altLang="zh-TW" sz="1200" u="none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01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1587</TotalTime>
  <Words>309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DFKai-SB</vt:lpstr>
      <vt:lpstr>Arial</vt:lpstr>
      <vt:lpstr>Calibri</vt:lpstr>
      <vt:lpstr>Felix Titling</vt:lpstr>
      <vt:lpstr>Garamond</vt:lpstr>
      <vt:lpstr>Myriad Pro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Raymond</dc:creator>
  <cp:lastModifiedBy>Raymond Shen</cp:lastModifiedBy>
  <cp:revision>105</cp:revision>
  <dcterms:created xsi:type="dcterms:W3CDTF">2012-02-03T06:58:22Z</dcterms:created>
  <dcterms:modified xsi:type="dcterms:W3CDTF">2022-03-13T05:33:47Z</dcterms:modified>
</cp:coreProperties>
</file>