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8" r:id="rId2"/>
  </p:sldIdLst>
  <p:sldSz cx="7772400" cy="10058400"/>
  <p:notesSz cx="9601200" cy="15087600"/>
  <p:defaultTextStyle>
    <a:defPPr>
      <a:defRPr lang="en-US"/>
    </a:defPPr>
    <a:lvl1pPr marL="0" algn="l" defTabSz="636646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1pPr>
    <a:lvl2pPr marL="318322" algn="l" defTabSz="636646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2pPr>
    <a:lvl3pPr marL="636646" algn="l" defTabSz="636646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3pPr>
    <a:lvl4pPr marL="954968" algn="l" defTabSz="636646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4pPr>
    <a:lvl5pPr marL="1273288" algn="l" defTabSz="636646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5pPr>
    <a:lvl6pPr marL="1591610" algn="l" defTabSz="636646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6pPr>
    <a:lvl7pPr marL="1909934" algn="l" defTabSz="636646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7pPr>
    <a:lvl8pPr marL="2228254" algn="l" defTabSz="636646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8pPr>
    <a:lvl9pPr marL="2546578" algn="l" defTabSz="636646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E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0667" autoAdjust="0"/>
  </p:normalViewPr>
  <p:slideViewPr>
    <p:cSldViewPr snapToGrid="0">
      <p:cViewPr varScale="1">
        <p:scale>
          <a:sx n="32" d="100"/>
          <a:sy n="32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D264D-6A78-4B13-9611-8F89BF73AC6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33688" y="1885950"/>
            <a:ext cx="39338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9477-8966-4510-A902-89CC969AB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6524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1pPr>
    <a:lvl2pPr marL="178262" algn="l" defTabSz="356524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2pPr>
    <a:lvl3pPr marL="356524" algn="l" defTabSz="356524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3pPr>
    <a:lvl4pPr marL="534786" algn="l" defTabSz="356524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4pPr>
    <a:lvl5pPr marL="713048" algn="l" defTabSz="356524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5pPr>
    <a:lvl6pPr marL="891310" algn="l" defTabSz="356524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6pPr>
    <a:lvl7pPr marL="1069572" algn="l" defTabSz="356524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7pPr>
    <a:lvl8pPr marL="1247834" algn="l" defTabSz="356524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8pPr>
    <a:lvl9pPr marL="1426094" algn="l" defTabSz="356524" rtl="0" eaLnBrk="1" latinLnBrk="0" hangingPunct="1">
      <a:defRPr sz="4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4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2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9"/>
            <a:ext cx="1675924" cy="85240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4" y="535519"/>
            <a:ext cx="4930616" cy="85240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1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6" y="2507619"/>
            <a:ext cx="6703696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6" y="6731217"/>
            <a:ext cx="6703696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5" y="2677585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9" y="2677585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535520"/>
            <a:ext cx="6703696" cy="1944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7" y="2465706"/>
            <a:ext cx="3288090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7" y="3674111"/>
            <a:ext cx="3288090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9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9" y="3674111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670560"/>
            <a:ext cx="2506802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3" y="1448226"/>
            <a:ext cx="3934778" cy="7147984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7" y="3017521"/>
            <a:ext cx="2506802" cy="5590330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7" y="670560"/>
            <a:ext cx="2506802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3" y="1448226"/>
            <a:ext cx="3934778" cy="7147984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7" y="3017521"/>
            <a:ext cx="2506802" cy="5590330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4" y="535520"/>
            <a:ext cx="6703696" cy="1944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4" y="2677585"/>
            <a:ext cx="6703696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5" y="9322651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98B6-F317-4187-9801-8B0FF7BF62E1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9" y="9322651"/>
            <a:ext cx="2623186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9" y="9322651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8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EE6AA431-2707-487D-90FC-6E21A236BB64}"/>
              </a:ext>
            </a:extLst>
          </p:cNvPr>
          <p:cNvSpPr>
            <a:spLocks noChangeAspect="1"/>
          </p:cNvSpPr>
          <p:nvPr/>
        </p:nvSpPr>
        <p:spPr>
          <a:xfrm>
            <a:off x="-265973" y="385868"/>
            <a:ext cx="3252945" cy="32038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79BFE34-F015-429E-A496-40DAB3C8B580}"/>
              </a:ext>
            </a:extLst>
          </p:cNvPr>
          <p:cNvSpPr>
            <a:spLocks noChangeAspect="1"/>
          </p:cNvSpPr>
          <p:nvPr/>
        </p:nvSpPr>
        <p:spPr>
          <a:xfrm>
            <a:off x="1400813" y="1904064"/>
            <a:ext cx="4749799" cy="4867146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7A1D-5621-4C4D-865A-E1D9D9D60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20" y="2238163"/>
            <a:ext cx="2811043" cy="45534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5FFCD1-113C-4B68-B69E-63D9825AE8E4}"/>
              </a:ext>
            </a:extLst>
          </p:cNvPr>
          <p:cNvSpPr/>
          <p:nvPr/>
        </p:nvSpPr>
        <p:spPr>
          <a:xfrm>
            <a:off x="767934" y="1708959"/>
            <a:ext cx="1213266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600" b="1" u="none" dirty="0">
                <a:latin typeface="Felix Titling" panose="04060505060202020A04" pitchFamily="82" charset="0"/>
              </a:rPr>
              <a:t>APR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48FCD3-9C60-4588-824E-0787DFEAB161}"/>
              </a:ext>
            </a:extLst>
          </p:cNvPr>
          <p:cNvCxnSpPr>
            <a:cxnSpLocks/>
          </p:cNvCxnSpPr>
          <p:nvPr/>
        </p:nvCxnSpPr>
        <p:spPr>
          <a:xfrm>
            <a:off x="939374" y="2341282"/>
            <a:ext cx="8382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>
            <a:extLst>
              <a:ext uri="{FF2B5EF4-FFF2-40B4-BE49-F238E27FC236}">
                <a16:creationId xmlns:a16="http://schemas.microsoft.com/office/drawing/2014/main" id="{A77A986A-8E7A-43C8-A5E5-AE45A2F7F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114" y="711366"/>
            <a:ext cx="4413767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313" tIns="42657" rIns="85313" bIns="42657">
            <a:spAutoFit/>
          </a:bodyPr>
          <a:lstStyle/>
          <a:p>
            <a:pPr algn="ctr" defTabSz="853490">
              <a:lnSpc>
                <a:spcPts val="3520"/>
              </a:lnSpc>
            </a:pPr>
            <a:r>
              <a:rPr lang="en-US" sz="2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  <a:endParaRPr lang="en-US" sz="11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8314EC-BB4D-48A3-BEF6-418E6ED1A9BD}"/>
              </a:ext>
            </a:extLst>
          </p:cNvPr>
          <p:cNvSpPr/>
          <p:nvPr/>
        </p:nvSpPr>
        <p:spPr>
          <a:xfrm>
            <a:off x="3710093" y="1090299"/>
            <a:ext cx="22824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18"/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法國國際鋼琴首獎</a:t>
            </a:r>
            <a:endParaRPr lang="en-US" altLang="zh-TW" sz="1400" b="1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280118"/>
            <a:r>
              <a:rPr lang="en-US" altLang="zh-TW" sz="1400" b="1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Hilton Head </a:t>
            </a:r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國際鋼琴首獎</a:t>
            </a:r>
            <a:endParaRPr lang="en-US" altLang="zh-TW" sz="1400" b="1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280118"/>
            <a:r>
              <a:rPr lang="en-US" altLang="zh-TW" sz="1400" b="1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</a:t>
            </a:r>
            <a:r>
              <a:rPr lang="zh-TW" altLang="en-US" sz="1400" b="1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藝術家</a:t>
            </a:r>
            <a:endParaRPr lang="en-US" altLang="zh-TW" sz="1400" b="1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AD6A84-27C8-44B6-8C64-5D2584DD8711}"/>
              </a:ext>
            </a:extLst>
          </p:cNvPr>
          <p:cNvSpPr/>
          <p:nvPr/>
        </p:nvSpPr>
        <p:spPr>
          <a:xfrm>
            <a:off x="810611" y="2401669"/>
            <a:ext cx="1093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none" dirty="0">
                <a:latin typeface="Myriad Pro" panose="020B0503030403020204" pitchFamily="34" charset="0"/>
              </a:rPr>
              <a:t>7PM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E8BFC7-CCCD-4FD3-9E34-5181047FDD50}"/>
              </a:ext>
            </a:extLst>
          </p:cNvPr>
          <p:cNvSpPr/>
          <p:nvPr/>
        </p:nvSpPr>
        <p:spPr>
          <a:xfrm>
            <a:off x="834184" y="1272512"/>
            <a:ext cx="1124027" cy="720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6600" b="1" u="none" dirty="0">
                <a:latin typeface="Myriad Pro" panose="020B0503030403020204" pitchFamily="34" charset="0"/>
              </a:rPr>
              <a:t>16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949E0E-058C-4A69-ADA4-A25B8E453C60}"/>
              </a:ext>
            </a:extLst>
          </p:cNvPr>
          <p:cNvSpPr/>
          <p:nvPr/>
        </p:nvSpPr>
        <p:spPr>
          <a:xfrm>
            <a:off x="907279" y="601182"/>
            <a:ext cx="961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none" dirty="0">
                <a:latin typeface="Felix Titling" panose="04060505060202020A04" pitchFamily="82" charset="0"/>
              </a:rPr>
              <a:t>SAT</a:t>
            </a:r>
            <a:endParaRPr lang="en-US" sz="3227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E802088-E01A-4B69-B81F-854566396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18" y="8056362"/>
            <a:ext cx="2045186" cy="20718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FD5244A-3130-44E6-8630-98028F67ABC9}"/>
              </a:ext>
            </a:extLst>
          </p:cNvPr>
          <p:cNvSpPr>
            <a:spLocks noChangeAspect="1"/>
          </p:cNvSpPr>
          <p:nvPr/>
        </p:nvSpPr>
        <p:spPr>
          <a:xfrm>
            <a:off x="2939225" y="6304485"/>
            <a:ext cx="1651825" cy="393192"/>
          </a:xfrm>
          <a:prstGeom prst="rect">
            <a:avLst/>
          </a:prstGeom>
          <a:noFill/>
        </p:spPr>
        <p:txBody>
          <a:bodyPr spcFirstLastPara="1" wrap="none" lIns="33528" tIns="16764" rIns="33528" bIns="16764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71400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71400" dirty="0">
              <a:ln w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8F2EC6E-3C96-4925-9F1F-3C58A87AD14F}"/>
              </a:ext>
            </a:extLst>
          </p:cNvPr>
          <p:cNvSpPr>
            <a:spLocks/>
          </p:cNvSpPr>
          <p:nvPr/>
        </p:nvSpPr>
        <p:spPr>
          <a:xfrm>
            <a:off x="3780551" y="8216766"/>
            <a:ext cx="137160" cy="13716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15FB028-DCDB-4645-9C83-631A57EAE7CA}"/>
              </a:ext>
            </a:extLst>
          </p:cNvPr>
          <p:cNvSpPr>
            <a:spLocks noChangeAspect="1"/>
          </p:cNvSpPr>
          <p:nvPr/>
        </p:nvSpPr>
        <p:spPr>
          <a:xfrm>
            <a:off x="5241475" y="2268533"/>
            <a:ext cx="1948028" cy="191865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6737B7-7151-450A-A2D7-A456D13F347D}"/>
              </a:ext>
            </a:extLst>
          </p:cNvPr>
          <p:cNvSpPr/>
          <p:nvPr/>
        </p:nvSpPr>
        <p:spPr>
          <a:xfrm>
            <a:off x="5298555" y="2542671"/>
            <a:ext cx="1792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b="1" dirty="0"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1800" b="1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1800" b="1" dirty="0"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TW" altLang="en-US" sz="18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1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1800" b="1" dirty="0">
                <a:latin typeface="DFKai-SB" panose="03000509000000000000" pitchFamily="65" charset="-120"/>
                <a:ea typeface="DFKai-SB" panose="03000509000000000000" pitchFamily="65" charset="-120"/>
              </a:rPr>
              <a:t>–</a:t>
            </a:r>
            <a:r>
              <a:rPr lang="zh-TW" altLang="en-US" sz="18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中央通訊報</a:t>
            </a:r>
            <a:endParaRPr lang="en-US" sz="1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A02663-5490-44B0-803D-5693C1947051}"/>
              </a:ext>
            </a:extLst>
          </p:cNvPr>
          <p:cNvSpPr>
            <a:spLocks noChangeAspect="1"/>
          </p:cNvSpPr>
          <p:nvPr/>
        </p:nvSpPr>
        <p:spPr>
          <a:xfrm>
            <a:off x="6187228" y="5557571"/>
            <a:ext cx="260399" cy="27432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3BCAD-137B-49CE-BCB6-1F379FD472AD}"/>
              </a:ext>
            </a:extLst>
          </p:cNvPr>
          <p:cNvSpPr>
            <a:spLocks noChangeAspect="1"/>
          </p:cNvSpPr>
          <p:nvPr/>
        </p:nvSpPr>
        <p:spPr>
          <a:xfrm>
            <a:off x="3240953" y="1519970"/>
            <a:ext cx="260399" cy="274320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6266E4D-A85C-4EDB-BBC1-BB8286733BAC}"/>
              </a:ext>
            </a:extLst>
          </p:cNvPr>
          <p:cNvSpPr>
            <a:spLocks noChangeAspect="1"/>
          </p:cNvSpPr>
          <p:nvPr/>
        </p:nvSpPr>
        <p:spPr>
          <a:xfrm>
            <a:off x="964998" y="5694731"/>
            <a:ext cx="469616" cy="4696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9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8E90F6-9C14-40C9-8360-B6B78C92EA8E}"/>
              </a:ext>
            </a:extLst>
          </p:cNvPr>
          <p:cNvSpPr/>
          <p:nvPr/>
        </p:nvSpPr>
        <p:spPr>
          <a:xfrm>
            <a:off x="862263" y="8373978"/>
            <a:ext cx="60170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18914">
              <a:defRPr/>
            </a:pPr>
            <a:r>
              <a:rPr lang="en-US" altLang="zh-TW" sz="16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Chinese For Christ Church of SJ </a:t>
            </a:r>
          </a:p>
          <a:p>
            <a:pPr algn="ctr" defTabSz="1318914">
              <a:defRPr/>
            </a:pPr>
            <a:r>
              <a:rPr lang="zh-TW" altLang="en-US" sz="18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聖荷西中華歸主教會</a:t>
            </a:r>
          </a:p>
          <a:p>
            <a:pPr algn="ctr"/>
            <a:r>
              <a:rPr lang="en-US" sz="14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4255 Williams Rd, San Jose</a:t>
            </a:r>
            <a:br>
              <a:rPr lang="en-US" sz="16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</a:br>
            <a:r>
              <a:rPr lang="zh-TW" altLang="en-US" sz="16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免費入場  兒童看顧</a:t>
            </a:r>
            <a:endParaRPr lang="en-US" b="1" u="none" dirty="0">
              <a:solidFill>
                <a:schemeClr val="tx1">
                  <a:lumMod val="50000"/>
                  <a:lumOff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1318914">
              <a:defRPr/>
            </a:pPr>
            <a:r>
              <a:rPr lang="en-US" altLang="zh-CN" sz="1400" b="1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cfccsanjose.org    408.725.8733</a:t>
            </a:r>
            <a:endParaRPr lang="en-US" sz="1400" b="1" u="none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C866EA43-01F8-4652-9574-9A223357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616665"/>
            <a:ext cx="7772401" cy="11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5828" tIns="112915" rIns="225828" bIns="112915">
            <a:spAutoFit/>
          </a:bodyPr>
          <a:lstStyle/>
          <a:p>
            <a:pPr algn="ctr" defTabSz="2259024">
              <a:lnSpc>
                <a:spcPts val="3800"/>
              </a:lnSpc>
            </a:pPr>
            <a:r>
              <a:rPr lang="en-US" sz="2800" b="1" u="none" spc="-300" dirty="0"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Inspiration From Above </a:t>
            </a:r>
            <a:r>
              <a:rPr lang="en-US" altLang="zh-TW" sz="2800" b="1" u="none" spc="-300" dirty="0"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2: </a:t>
            </a:r>
            <a:r>
              <a:rPr lang="en-US" altLang="zh-TW" sz="5400" b="1" u="none" spc="-300" dirty="0"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2800" b="1" u="none" spc="-300" dirty="0">
                <a:latin typeface="Garamond" panose="02020404030301010803" pitchFamily="18" charset="0"/>
                <a:ea typeface="Arial Unicode MS" pitchFamily="34" charset="-128"/>
                <a:cs typeface="Arial Unicode MS" pitchFamily="34" charset="-128"/>
              </a:rPr>
              <a:t>Meaning of Life</a:t>
            </a:r>
            <a:endParaRPr lang="en-US" sz="5400" b="1" u="none" spc="-300" dirty="0">
              <a:latin typeface="Garamond" panose="02020404030301010803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defTabSz="2259024">
              <a:lnSpc>
                <a:spcPts val="3200"/>
              </a:lnSpc>
            </a:pPr>
            <a:r>
              <a:rPr lang="zh-TW" altLang="en-US" sz="2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靈感的源頭</a:t>
            </a:r>
            <a:r>
              <a:rPr lang="zh-TW" altLang="en-US" sz="1400" b="1" u="none" dirty="0">
                <a:latin typeface="Felix Titling" panose="04060505060202020A04" pitchFamily="82" charset="0"/>
              </a:rPr>
              <a:t> </a:t>
            </a:r>
            <a:r>
              <a:rPr lang="en-US" altLang="zh-TW" sz="1800" b="1" u="none" dirty="0">
                <a:latin typeface="Garamond" panose="02020404030301010803" pitchFamily="18" charset="0"/>
                <a:ea typeface="Arial Unicode MS" pitchFamily="34" charset="-128"/>
              </a:rPr>
              <a:t>2: </a:t>
            </a:r>
            <a:r>
              <a:rPr lang="zh-TW" altLang="en-US" sz="28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生命的意義</a:t>
            </a:r>
            <a:endParaRPr lang="en-US" sz="28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EC1363-04DB-47A6-B6CD-6EA2A431247C}"/>
              </a:ext>
            </a:extLst>
          </p:cNvPr>
          <p:cNvSpPr txBox="1"/>
          <p:nvPr/>
        </p:nvSpPr>
        <p:spPr>
          <a:xfrm>
            <a:off x="1249317" y="7582904"/>
            <a:ext cx="5303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059"/>
              </a:spcAft>
            </a:pPr>
            <a:r>
              <a:rPr lang="en-US" altLang="zh-TW" sz="1600" u="none" dirty="0">
                <a:ea typeface="DFKai-SB" panose="03000509000000000000" pitchFamily="65" charset="-120"/>
              </a:rPr>
              <a:t>Sandra </a:t>
            </a:r>
            <a:r>
              <a:rPr lang="zh-TW" altLang="en-US" sz="1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將分享偉大作曲家海頓</a:t>
            </a:r>
            <a:r>
              <a:rPr lang="en-US" altLang="zh-TW" sz="1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1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舒伯特</a:t>
            </a:r>
            <a:r>
              <a:rPr lang="en-US" altLang="zh-TW" sz="1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1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舒曼</a:t>
            </a:r>
            <a:r>
              <a:rPr lang="en-US" altLang="zh-TW" sz="1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1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孟德爾頌</a:t>
            </a:r>
            <a:r>
              <a:rPr lang="en-US" altLang="zh-TW" sz="1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1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布拉姆斯的心路歷程</a:t>
            </a:r>
            <a:r>
              <a:rPr lang="en-US" altLang="zh-TW" sz="1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1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闡述作曲家創作靈感的源頭</a:t>
            </a:r>
            <a:endParaRPr lang="en-US" altLang="zh-TW" sz="16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419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155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DFKai-SB</vt:lpstr>
      <vt:lpstr>Arial</vt:lpstr>
      <vt:lpstr>Calibri</vt:lpstr>
      <vt:lpstr>Calibri Light</vt:lpstr>
      <vt:lpstr>Felix Titling</vt:lpstr>
      <vt:lpstr>Garamond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Shen</dc:creator>
  <cp:lastModifiedBy>Raymond Shen</cp:lastModifiedBy>
  <cp:revision>98</cp:revision>
  <cp:lastPrinted>2015-08-20T06:42:34Z</cp:lastPrinted>
  <dcterms:created xsi:type="dcterms:W3CDTF">2015-08-14T04:49:53Z</dcterms:created>
  <dcterms:modified xsi:type="dcterms:W3CDTF">2022-03-13T06:12:04Z</dcterms:modified>
</cp:coreProperties>
</file>