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0058400" cy="155448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1pPr>
    <a:lvl2pPr marL="656438" algn="l" rtl="0" fontAlgn="base">
      <a:spcBef>
        <a:spcPct val="0"/>
      </a:spcBef>
      <a:spcAft>
        <a:spcPct val="0"/>
      </a:spcAft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2pPr>
    <a:lvl3pPr marL="1312875" algn="l" rtl="0" fontAlgn="base">
      <a:spcBef>
        <a:spcPct val="0"/>
      </a:spcBef>
      <a:spcAft>
        <a:spcPct val="0"/>
      </a:spcAft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3pPr>
    <a:lvl4pPr marL="1969311" algn="l" rtl="0" fontAlgn="base">
      <a:spcBef>
        <a:spcPct val="0"/>
      </a:spcBef>
      <a:spcAft>
        <a:spcPct val="0"/>
      </a:spcAft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4pPr>
    <a:lvl5pPr marL="2625749" algn="l" rtl="0" fontAlgn="base">
      <a:spcBef>
        <a:spcPct val="0"/>
      </a:spcBef>
      <a:spcAft>
        <a:spcPct val="0"/>
      </a:spcAft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5pPr>
    <a:lvl6pPr marL="3282187" algn="l" defTabSz="1312875" rtl="0" eaLnBrk="1" latinLnBrk="0" hangingPunct="1"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6pPr>
    <a:lvl7pPr marL="3938623" algn="l" defTabSz="1312875" rtl="0" eaLnBrk="1" latinLnBrk="0" hangingPunct="1"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7pPr>
    <a:lvl8pPr marL="4595060" algn="l" defTabSz="1312875" rtl="0" eaLnBrk="1" latinLnBrk="0" hangingPunct="1"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8pPr>
    <a:lvl9pPr marL="5251498" algn="l" defTabSz="1312875" rtl="0" eaLnBrk="1" latinLnBrk="0" hangingPunct="1"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896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D06A"/>
    <a:srgbClr val="EDDC5D"/>
    <a:srgbClr val="FFFF99"/>
    <a:srgbClr val="FFFF47"/>
    <a:srgbClr val="FFFF66"/>
    <a:srgbClr val="FBFF47"/>
    <a:srgbClr val="FF474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28" autoAdjust="0"/>
    <p:restoredTop sz="87638" autoAdjust="0"/>
  </p:normalViewPr>
  <p:slideViewPr>
    <p:cSldViewPr>
      <p:cViewPr>
        <p:scale>
          <a:sx n="52" d="100"/>
          <a:sy n="52" d="100"/>
        </p:scale>
        <p:origin x="2022" y="-2406"/>
      </p:cViewPr>
      <p:guideLst>
        <p:guide orient="horz" pos="4896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20915-FE7C-4713-A6DE-449E9E73C57F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9850" y="1200150"/>
            <a:ext cx="209550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16B14-1EFE-442A-9B73-E0D806A3B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7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1pPr>
    <a:lvl2pPr marL="656438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2pPr>
    <a:lvl3pPr marL="1312875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3pPr>
    <a:lvl4pPr marL="1969311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4pPr>
    <a:lvl5pPr marL="2625749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5pPr>
    <a:lvl6pPr marL="3282187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6pPr>
    <a:lvl7pPr marL="3938623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7pPr>
    <a:lvl8pPr marL="4595060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8pPr>
    <a:lvl9pPr marL="5251498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629" y="4389969"/>
            <a:ext cx="7543800" cy="30291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261" y="8007927"/>
            <a:ext cx="6212541" cy="36114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8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2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1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5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19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4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1CCBA-DDC0-4904-8620-99EAB861C63B}" type="datetimeFigureOut">
              <a:rPr lang="en-US"/>
              <a:pPr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1CDEE-1B65-48C4-995A-C2167215E4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5C0C9-8ECD-48D8-A96C-5D0C7C3A1071}" type="datetimeFigureOut">
              <a:rPr lang="en-US"/>
              <a:pPr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F612A-3134-4C05-BAD7-D6628B5C13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25814" y="755653"/>
            <a:ext cx="1497667" cy="160747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815" y="755653"/>
            <a:ext cx="4345082" cy="160747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DA24E-0639-4A0B-BEBD-FE876F51E621}" type="datetimeFigureOut">
              <a:rPr lang="en-US"/>
              <a:pPr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B5C1E9-06BE-4372-B0E4-62261B6DC0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2B53E-223A-4CA8-9D19-9038052E8650}" type="datetimeFigureOut">
              <a:rPr lang="en-US"/>
              <a:pPr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4F514-64F4-440C-8566-5BAEA3B15F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69" y="9080885"/>
            <a:ext cx="7543800" cy="2806700"/>
          </a:xfrm>
        </p:spPr>
        <p:txBody>
          <a:bodyPr anchor="t"/>
          <a:lstStyle>
            <a:lvl1pPr algn="l">
              <a:defRPr sz="502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069" y="5989592"/>
            <a:ext cx="7543800" cy="3091294"/>
          </a:xfrm>
        </p:spPr>
        <p:txBody>
          <a:bodyPr anchor="b"/>
          <a:lstStyle>
            <a:lvl1pPr marL="0" indent="0">
              <a:buNone/>
              <a:defRPr sz="2512">
                <a:solidFill>
                  <a:schemeClr val="tx1">
                    <a:tint val="75000"/>
                  </a:schemeClr>
                </a:solidFill>
              </a:defRPr>
            </a:lvl1pPr>
            <a:lvl2pPr marL="574259" indent="0">
              <a:buNone/>
              <a:defRPr sz="2261">
                <a:solidFill>
                  <a:schemeClr val="tx1">
                    <a:tint val="75000"/>
                  </a:schemeClr>
                </a:solidFill>
              </a:defRPr>
            </a:lvl2pPr>
            <a:lvl3pPr marL="1148518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3pPr>
            <a:lvl4pPr marL="1722777" indent="0">
              <a:buNone/>
              <a:defRPr sz="1759">
                <a:solidFill>
                  <a:schemeClr val="tx1">
                    <a:tint val="75000"/>
                  </a:schemeClr>
                </a:solidFill>
              </a:defRPr>
            </a:lvl4pPr>
            <a:lvl5pPr marL="2297035" indent="0">
              <a:buNone/>
              <a:defRPr sz="1759">
                <a:solidFill>
                  <a:schemeClr val="tx1">
                    <a:tint val="75000"/>
                  </a:schemeClr>
                </a:solidFill>
              </a:defRPr>
            </a:lvl5pPr>
            <a:lvl6pPr marL="2871294" indent="0">
              <a:buNone/>
              <a:defRPr sz="1759">
                <a:solidFill>
                  <a:schemeClr val="tx1">
                    <a:tint val="75000"/>
                  </a:schemeClr>
                </a:solidFill>
              </a:defRPr>
            </a:lvl6pPr>
            <a:lvl7pPr marL="3445553" indent="0">
              <a:buNone/>
              <a:defRPr sz="1759">
                <a:solidFill>
                  <a:schemeClr val="tx1">
                    <a:tint val="75000"/>
                  </a:schemeClr>
                </a:solidFill>
              </a:defRPr>
            </a:lvl7pPr>
            <a:lvl8pPr marL="4019812" indent="0">
              <a:buNone/>
              <a:defRPr sz="1759">
                <a:solidFill>
                  <a:schemeClr val="tx1">
                    <a:tint val="75000"/>
                  </a:schemeClr>
                </a:solidFill>
              </a:defRPr>
            </a:lvl8pPr>
            <a:lvl9pPr marL="4594070" indent="0">
              <a:buNone/>
              <a:defRPr sz="17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CB74A-D2C2-4954-B753-6EB10C2B137C}" type="datetimeFigureOut">
              <a:rPr lang="en-US"/>
              <a:pPr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56E1B-943E-4DEB-A294-C334C2BFF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2815" y="4396512"/>
            <a:ext cx="2921374" cy="12433879"/>
          </a:xfrm>
        </p:spPr>
        <p:txBody>
          <a:bodyPr/>
          <a:lstStyle>
            <a:lvl1pPr>
              <a:defRPr sz="3517"/>
            </a:lvl1pPr>
            <a:lvl2pPr>
              <a:defRPr sz="3015"/>
            </a:lvl2pPr>
            <a:lvl3pPr>
              <a:defRPr sz="2512"/>
            </a:lvl3pPr>
            <a:lvl4pPr>
              <a:defRPr sz="2261"/>
            </a:lvl4pPr>
            <a:lvl5pPr>
              <a:defRPr sz="2261"/>
            </a:lvl5pPr>
            <a:lvl6pPr>
              <a:defRPr sz="2261"/>
            </a:lvl6pPr>
            <a:lvl7pPr>
              <a:defRPr sz="2261"/>
            </a:lvl7pPr>
            <a:lvl8pPr>
              <a:defRPr sz="2261"/>
            </a:lvl8pPr>
            <a:lvl9pPr>
              <a:defRPr sz="22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2106" y="4396512"/>
            <a:ext cx="2921374" cy="12433879"/>
          </a:xfrm>
        </p:spPr>
        <p:txBody>
          <a:bodyPr/>
          <a:lstStyle>
            <a:lvl1pPr>
              <a:defRPr sz="3517"/>
            </a:lvl1pPr>
            <a:lvl2pPr>
              <a:defRPr sz="3015"/>
            </a:lvl2pPr>
            <a:lvl3pPr>
              <a:defRPr sz="2512"/>
            </a:lvl3pPr>
            <a:lvl4pPr>
              <a:defRPr sz="2261"/>
            </a:lvl4pPr>
            <a:lvl5pPr>
              <a:defRPr sz="2261"/>
            </a:lvl5pPr>
            <a:lvl6pPr>
              <a:defRPr sz="2261"/>
            </a:lvl6pPr>
            <a:lvl7pPr>
              <a:defRPr sz="2261"/>
            </a:lvl7pPr>
            <a:lvl8pPr>
              <a:defRPr sz="2261"/>
            </a:lvl8pPr>
            <a:lvl9pPr>
              <a:defRPr sz="22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2ABA3-F994-4A3E-97B9-6A630374972C}" type="datetimeFigureOut">
              <a:rPr lang="en-US"/>
              <a:pPr/>
              <a:t>3/12/2022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1D2A9-2A22-4416-8815-1FE9BE1EB1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53" y="565921"/>
            <a:ext cx="7987553" cy="235527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3754" y="3163265"/>
            <a:ext cx="3921359" cy="1318297"/>
          </a:xfrm>
        </p:spPr>
        <p:txBody>
          <a:bodyPr anchor="b"/>
          <a:lstStyle>
            <a:lvl1pPr marL="0" indent="0">
              <a:buNone/>
              <a:defRPr sz="3015" b="1"/>
            </a:lvl1pPr>
            <a:lvl2pPr marL="574259" indent="0">
              <a:buNone/>
              <a:defRPr sz="2512" b="1"/>
            </a:lvl2pPr>
            <a:lvl3pPr marL="1148518" indent="0">
              <a:buNone/>
              <a:defRPr sz="2261" b="1"/>
            </a:lvl3pPr>
            <a:lvl4pPr marL="1722777" indent="0">
              <a:buNone/>
              <a:defRPr sz="2010" b="1"/>
            </a:lvl4pPr>
            <a:lvl5pPr marL="2297035" indent="0">
              <a:buNone/>
              <a:defRPr sz="2010" b="1"/>
            </a:lvl5pPr>
            <a:lvl6pPr marL="2871294" indent="0">
              <a:buNone/>
              <a:defRPr sz="2010" b="1"/>
            </a:lvl6pPr>
            <a:lvl7pPr marL="3445553" indent="0">
              <a:buNone/>
              <a:defRPr sz="2010" b="1"/>
            </a:lvl7pPr>
            <a:lvl8pPr marL="4019812" indent="0">
              <a:buNone/>
              <a:defRPr sz="2010" b="1"/>
            </a:lvl8pPr>
            <a:lvl9pPr marL="4594070" indent="0">
              <a:buNone/>
              <a:defRPr sz="20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754" y="4481560"/>
            <a:ext cx="3921359" cy="8142048"/>
          </a:xfrm>
        </p:spPr>
        <p:txBody>
          <a:bodyPr/>
          <a:lstStyle>
            <a:lvl1pPr>
              <a:defRPr sz="3015"/>
            </a:lvl1pPr>
            <a:lvl2pPr>
              <a:defRPr sz="2512"/>
            </a:lvl2pPr>
            <a:lvl3pPr>
              <a:defRPr sz="2261"/>
            </a:lvl3pPr>
            <a:lvl4pPr>
              <a:defRPr sz="2010"/>
            </a:lvl4pPr>
            <a:lvl5pPr>
              <a:defRPr sz="2010"/>
            </a:lvl5pPr>
            <a:lvl6pPr>
              <a:defRPr sz="2010"/>
            </a:lvl6pPr>
            <a:lvl7pPr>
              <a:defRPr sz="2010"/>
            </a:lvl7pPr>
            <a:lvl8pPr>
              <a:defRPr sz="2010"/>
            </a:lvl8pPr>
            <a:lvl9pPr>
              <a:defRPr sz="20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8408" y="3163265"/>
            <a:ext cx="3922899" cy="1318297"/>
          </a:xfrm>
        </p:spPr>
        <p:txBody>
          <a:bodyPr anchor="b"/>
          <a:lstStyle>
            <a:lvl1pPr marL="0" indent="0">
              <a:buNone/>
              <a:defRPr sz="3015" b="1"/>
            </a:lvl1pPr>
            <a:lvl2pPr marL="574259" indent="0">
              <a:buNone/>
              <a:defRPr sz="2512" b="1"/>
            </a:lvl2pPr>
            <a:lvl3pPr marL="1148518" indent="0">
              <a:buNone/>
              <a:defRPr sz="2261" b="1"/>
            </a:lvl3pPr>
            <a:lvl4pPr marL="1722777" indent="0">
              <a:buNone/>
              <a:defRPr sz="2010" b="1"/>
            </a:lvl4pPr>
            <a:lvl5pPr marL="2297035" indent="0">
              <a:buNone/>
              <a:defRPr sz="2010" b="1"/>
            </a:lvl5pPr>
            <a:lvl6pPr marL="2871294" indent="0">
              <a:buNone/>
              <a:defRPr sz="2010" b="1"/>
            </a:lvl6pPr>
            <a:lvl7pPr marL="3445553" indent="0">
              <a:buNone/>
              <a:defRPr sz="2010" b="1"/>
            </a:lvl7pPr>
            <a:lvl8pPr marL="4019812" indent="0">
              <a:buNone/>
              <a:defRPr sz="2010" b="1"/>
            </a:lvl8pPr>
            <a:lvl9pPr marL="4594070" indent="0">
              <a:buNone/>
              <a:defRPr sz="20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08408" y="4481560"/>
            <a:ext cx="3922899" cy="8142048"/>
          </a:xfrm>
        </p:spPr>
        <p:txBody>
          <a:bodyPr/>
          <a:lstStyle>
            <a:lvl1pPr>
              <a:defRPr sz="3015"/>
            </a:lvl1pPr>
            <a:lvl2pPr>
              <a:defRPr sz="2512"/>
            </a:lvl2pPr>
            <a:lvl3pPr>
              <a:defRPr sz="2261"/>
            </a:lvl3pPr>
            <a:lvl4pPr>
              <a:defRPr sz="2010"/>
            </a:lvl4pPr>
            <a:lvl5pPr>
              <a:defRPr sz="2010"/>
            </a:lvl5pPr>
            <a:lvl6pPr>
              <a:defRPr sz="2010"/>
            </a:lvl6pPr>
            <a:lvl7pPr>
              <a:defRPr sz="2010"/>
            </a:lvl7pPr>
            <a:lvl8pPr>
              <a:defRPr sz="2010"/>
            </a:lvl8pPr>
            <a:lvl9pPr>
              <a:defRPr sz="20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80C50-237D-43E2-BE20-B82D9EDD5FB1}" type="datetimeFigureOut">
              <a:rPr lang="en-US"/>
              <a:pPr/>
              <a:t>3/12/2022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41D87-E264-4A13-9D0F-BDDD562381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34220-4B6C-4901-8F49-D62BEF35A4B6}" type="datetimeFigureOut">
              <a:rPr lang="en-US"/>
              <a:pPr/>
              <a:t>3/12/2022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EE9A53-3CA8-49B4-A862-539CBC93E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C9D6F-4D73-4785-9DE0-E53181C12C9F}" type="datetimeFigureOut">
              <a:rPr lang="en-US"/>
              <a:pPr/>
              <a:t>3/12/2022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37665-58C9-43F4-BDE4-939FFE258F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53" y="562651"/>
            <a:ext cx="2919834" cy="2394527"/>
          </a:xfrm>
        </p:spPr>
        <p:txBody>
          <a:bodyPr anchor="b"/>
          <a:lstStyle>
            <a:lvl1pPr algn="l">
              <a:defRPr sz="251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9904" y="562652"/>
            <a:ext cx="4961405" cy="12060961"/>
          </a:xfrm>
        </p:spPr>
        <p:txBody>
          <a:bodyPr/>
          <a:lstStyle>
            <a:lvl1pPr>
              <a:defRPr sz="4019"/>
            </a:lvl1pPr>
            <a:lvl2pPr>
              <a:defRPr sz="3517"/>
            </a:lvl2pPr>
            <a:lvl3pPr>
              <a:defRPr sz="3015"/>
            </a:lvl3pPr>
            <a:lvl4pPr>
              <a:defRPr sz="2512"/>
            </a:lvl4pPr>
            <a:lvl5pPr>
              <a:defRPr sz="2512"/>
            </a:lvl5pPr>
            <a:lvl6pPr>
              <a:defRPr sz="2512"/>
            </a:lvl6pPr>
            <a:lvl7pPr>
              <a:defRPr sz="2512"/>
            </a:lvl7pPr>
            <a:lvl8pPr>
              <a:defRPr sz="2512"/>
            </a:lvl8pPr>
            <a:lvl9pPr>
              <a:defRPr sz="251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3753" y="2957179"/>
            <a:ext cx="2919834" cy="9666433"/>
          </a:xfrm>
        </p:spPr>
        <p:txBody>
          <a:bodyPr/>
          <a:lstStyle>
            <a:lvl1pPr marL="0" indent="0">
              <a:buNone/>
              <a:defRPr sz="1759"/>
            </a:lvl1pPr>
            <a:lvl2pPr marL="574259" indent="0">
              <a:buNone/>
              <a:defRPr sz="1508"/>
            </a:lvl2pPr>
            <a:lvl3pPr marL="1148518" indent="0">
              <a:buNone/>
              <a:defRPr sz="1256"/>
            </a:lvl3pPr>
            <a:lvl4pPr marL="1722777" indent="0">
              <a:buNone/>
              <a:defRPr sz="1131"/>
            </a:lvl4pPr>
            <a:lvl5pPr marL="2297035" indent="0">
              <a:buNone/>
              <a:defRPr sz="1131"/>
            </a:lvl5pPr>
            <a:lvl6pPr marL="2871294" indent="0">
              <a:buNone/>
              <a:defRPr sz="1131"/>
            </a:lvl6pPr>
            <a:lvl7pPr marL="3445553" indent="0">
              <a:buNone/>
              <a:defRPr sz="1131"/>
            </a:lvl7pPr>
            <a:lvl8pPr marL="4019812" indent="0">
              <a:buNone/>
              <a:defRPr sz="1131"/>
            </a:lvl8pPr>
            <a:lvl9pPr marL="4594070" indent="0">
              <a:buNone/>
              <a:defRPr sz="11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FB270-EE8B-4EDA-A339-794133F4D641}" type="datetimeFigureOut">
              <a:rPr lang="en-US"/>
              <a:pPr/>
              <a:t>3/12/2022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BFFF1-D05A-4857-A345-84C2A8AC8E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9575" y="9892146"/>
            <a:ext cx="5325035" cy="1167824"/>
          </a:xfrm>
        </p:spPr>
        <p:txBody>
          <a:bodyPr anchor="b"/>
          <a:lstStyle>
            <a:lvl1pPr algn="l">
              <a:defRPr sz="251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39575" y="1262687"/>
            <a:ext cx="5325035" cy="8478982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4019"/>
            </a:lvl1pPr>
            <a:lvl2pPr marL="574259" indent="0">
              <a:buNone/>
              <a:defRPr sz="3517"/>
            </a:lvl2pPr>
            <a:lvl3pPr marL="1148518" indent="0">
              <a:buNone/>
              <a:defRPr sz="3015"/>
            </a:lvl3pPr>
            <a:lvl4pPr marL="1722777" indent="0">
              <a:buNone/>
              <a:defRPr sz="2512"/>
            </a:lvl4pPr>
            <a:lvl5pPr marL="2297035" indent="0">
              <a:buNone/>
              <a:defRPr sz="2512"/>
            </a:lvl5pPr>
            <a:lvl6pPr marL="2871294" indent="0">
              <a:buNone/>
              <a:defRPr sz="2512"/>
            </a:lvl6pPr>
            <a:lvl7pPr marL="3445553" indent="0">
              <a:buNone/>
              <a:defRPr sz="2512"/>
            </a:lvl7pPr>
            <a:lvl8pPr marL="4019812" indent="0">
              <a:buNone/>
              <a:defRPr sz="2512"/>
            </a:lvl8pPr>
            <a:lvl9pPr marL="4594070" indent="0">
              <a:buNone/>
              <a:defRPr sz="2512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9575" y="11059973"/>
            <a:ext cx="5325035" cy="1658503"/>
          </a:xfrm>
        </p:spPr>
        <p:txBody>
          <a:bodyPr/>
          <a:lstStyle>
            <a:lvl1pPr marL="0" indent="0">
              <a:buNone/>
              <a:defRPr sz="1759"/>
            </a:lvl1pPr>
            <a:lvl2pPr marL="574259" indent="0">
              <a:buNone/>
              <a:defRPr sz="1508"/>
            </a:lvl2pPr>
            <a:lvl3pPr marL="1148518" indent="0">
              <a:buNone/>
              <a:defRPr sz="1256"/>
            </a:lvl3pPr>
            <a:lvl4pPr marL="1722777" indent="0">
              <a:buNone/>
              <a:defRPr sz="1131"/>
            </a:lvl4pPr>
            <a:lvl5pPr marL="2297035" indent="0">
              <a:buNone/>
              <a:defRPr sz="1131"/>
            </a:lvl5pPr>
            <a:lvl6pPr marL="2871294" indent="0">
              <a:buNone/>
              <a:defRPr sz="1131"/>
            </a:lvl6pPr>
            <a:lvl7pPr marL="3445553" indent="0">
              <a:buNone/>
              <a:defRPr sz="1131"/>
            </a:lvl7pPr>
            <a:lvl8pPr marL="4019812" indent="0">
              <a:buNone/>
              <a:defRPr sz="1131"/>
            </a:lvl8pPr>
            <a:lvl9pPr marL="4594070" indent="0">
              <a:buNone/>
              <a:defRPr sz="11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1DDDD-2777-4520-8B89-80052EC6AD2C}" type="datetimeFigureOut">
              <a:rPr lang="en-US"/>
              <a:pPr/>
              <a:t>3/12/2022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799255-AF7E-49D9-980C-866B9D299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3332" y="623166"/>
            <a:ext cx="90517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332" y="3626141"/>
            <a:ext cx="9051738" cy="1026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503332" y="14408873"/>
            <a:ext cx="2346138" cy="82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>
              <a:defRPr sz="1632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865D870-D5F0-4BF3-9755-593D34C471A3}" type="datetimeFigureOut">
              <a:rPr lang="en-US"/>
              <a:pPr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437032" y="14408873"/>
            <a:ext cx="3184338" cy="82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ctr">
              <a:defRPr sz="1632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208932" y="14408873"/>
            <a:ext cx="2346138" cy="82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>
              <a:defRPr sz="1632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FC69E40-59E0-4277-B53D-07F26471D7E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18" rtl="0" eaLnBrk="0" fontAlgn="base" hangingPunct="0">
        <a:spcBef>
          <a:spcPct val="0"/>
        </a:spcBef>
        <a:spcAft>
          <a:spcPct val="0"/>
        </a:spcAft>
        <a:defRPr sz="615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80118" rtl="0" eaLnBrk="0" fontAlgn="base" hangingPunct="0">
        <a:spcBef>
          <a:spcPct val="0"/>
        </a:spcBef>
        <a:spcAft>
          <a:spcPct val="0"/>
        </a:spcAft>
        <a:defRPr sz="6155">
          <a:solidFill>
            <a:schemeClr val="tx1"/>
          </a:solidFill>
          <a:latin typeface="Calibri" pitchFamily="34" charset="0"/>
        </a:defRPr>
      </a:lvl2pPr>
      <a:lvl3pPr algn="ctr" defTabSz="1280118" rtl="0" eaLnBrk="0" fontAlgn="base" hangingPunct="0">
        <a:spcBef>
          <a:spcPct val="0"/>
        </a:spcBef>
        <a:spcAft>
          <a:spcPct val="0"/>
        </a:spcAft>
        <a:defRPr sz="6155">
          <a:solidFill>
            <a:schemeClr val="tx1"/>
          </a:solidFill>
          <a:latin typeface="Calibri" pitchFamily="34" charset="0"/>
        </a:defRPr>
      </a:lvl3pPr>
      <a:lvl4pPr algn="ctr" defTabSz="1280118" rtl="0" eaLnBrk="0" fontAlgn="base" hangingPunct="0">
        <a:spcBef>
          <a:spcPct val="0"/>
        </a:spcBef>
        <a:spcAft>
          <a:spcPct val="0"/>
        </a:spcAft>
        <a:defRPr sz="6155">
          <a:solidFill>
            <a:schemeClr val="tx1"/>
          </a:solidFill>
          <a:latin typeface="Calibri" pitchFamily="34" charset="0"/>
        </a:defRPr>
      </a:lvl4pPr>
      <a:lvl5pPr algn="ctr" defTabSz="1280118" rtl="0" eaLnBrk="0" fontAlgn="base" hangingPunct="0">
        <a:spcBef>
          <a:spcPct val="0"/>
        </a:spcBef>
        <a:spcAft>
          <a:spcPct val="0"/>
        </a:spcAft>
        <a:defRPr sz="6155">
          <a:solidFill>
            <a:schemeClr val="tx1"/>
          </a:solidFill>
          <a:latin typeface="Calibri" pitchFamily="34" charset="0"/>
        </a:defRPr>
      </a:lvl5pPr>
      <a:lvl6pPr marL="574259" algn="ctr" rtl="0" fontAlgn="base">
        <a:spcBef>
          <a:spcPct val="0"/>
        </a:spcBef>
        <a:spcAft>
          <a:spcPct val="0"/>
        </a:spcAft>
        <a:defRPr sz="5526">
          <a:solidFill>
            <a:schemeClr val="tx1"/>
          </a:solidFill>
          <a:latin typeface="Calibri" pitchFamily="34" charset="0"/>
        </a:defRPr>
      </a:lvl6pPr>
      <a:lvl7pPr marL="1148518" algn="ctr" rtl="0" fontAlgn="base">
        <a:spcBef>
          <a:spcPct val="0"/>
        </a:spcBef>
        <a:spcAft>
          <a:spcPct val="0"/>
        </a:spcAft>
        <a:defRPr sz="5526">
          <a:solidFill>
            <a:schemeClr val="tx1"/>
          </a:solidFill>
          <a:latin typeface="Calibri" pitchFamily="34" charset="0"/>
        </a:defRPr>
      </a:lvl7pPr>
      <a:lvl8pPr marL="1722777" algn="ctr" rtl="0" fontAlgn="base">
        <a:spcBef>
          <a:spcPct val="0"/>
        </a:spcBef>
        <a:spcAft>
          <a:spcPct val="0"/>
        </a:spcAft>
        <a:defRPr sz="5526">
          <a:solidFill>
            <a:schemeClr val="tx1"/>
          </a:solidFill>
          <a:latin typeface="Calibri" pitchFamily="34" charset="0"/>
        </a:defRPr>
      </a:lvl8pPr>
      <a:lvl9pPr marL="2297035" algn="ctr" rtl="0" fontAlgn="base">
        <a:spcBef>
          <a:spcPct val="0"/>
        </a:spcBef>
        <a:spcAft>
          <a:spcPct val="0"/>
        </a:spcAft>
        <a:defRPr sz="5526">
          <a:solidFill>
            <a:schemeClr val="tx1"/>
          </a:solidFill>
          <a:latin typeface="Calibri" pitchFamily="34" charset="0"/>
        </a:defRPr>
      </a:lvl9pPr>
    </p:titleStyle>
    <p:bodyStyle>
      <a:lvl1pPr marL="480543" indent="-480543" algn="l" defTabSz="128011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522" kern="1200">
          <a:solidFill>
            <a:schemeClr val="tx1"/>
          </a:solidFill>
          <a:latin typeface="+mn-lt"/>
          <a:ea typeface="+mn-ea"/>
          <a:cs typeface="+mn-cs"/>
        </a:defRPr>
      </a:lvl1pPr>
      <a:lvl2pPr marL="1038851" indent="-398791" algn="l" defTabSz="128011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894" kern="1200">
          <a:solidFill>
            <a:schemeClr val="tx1"/>
          </a:solidFill>
          <a:latin typeface="+mn-lt"/>
          <a:ea typeface="+mn-ea"/>
          <a:cs typeface="+mn-cs"/>
        </a:defRPr>
      </a:lvl2pPr>
      <a:lvl3pPr marL="1599151" indent="-319032" algn="l" defTabSz="128011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91" kern="1200">
          <a:solidFill>
            <a:schemeClr val="tx1"/>
          </a:solidFill>
          <a:latin typeface="+mn-lt"/>
          <a:ea typeface="+mn-ea"/>
          <a:cs typeface="+mn-cs"/>
        </a:defRPr>
      </a:lvl3pPr>
      <a:lvl4pPr marL="2239211" indent="-319032" algn="l" defTabSz="128011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63" kern="1200">
          <a:solidFill>
            <a:schemeClr val="tx1"/>
          </a:solidFill>
          <a:latin typeface="+mn-lt"/>
          <a:ea typeface="+mn-ea"/>
          <a:cs typeface="+mn-cs"/>
        </a:defRPr>
      </a:lvl4pPr>
      <a:lvl5pPr marL="2879269" indent="-319032" algn="l" defTabSz="128011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63" kern="1200">
          <a:solidFill>
            <a:schemeClr val="tx1"/>
          </a:solidFill>
          <a:latin typeface="+mn-lt"/>
          <a:ea typeface="+mn-ea"/>
          <a:cs typeface="+mn-cs"/>
        </a:defRPr>
      </a:lvl5pPr>
      <a:lvl6pPr marL="3158423" indent="-287129" algn="l" defTabSz="1148518" rtl="0" eaLnBrk="1" latinLnBrk="0" hangingPunct="1">
        <a:spcBef>
          <a:spcPct val="20000"/>
        </a:spcBef>
        <a:buFont typeface="Arial" pitchFamily="34" charset="0"/>
        <a:buChar char="•"/>
        <a:defRPr sz="2512" kern="1200">
          <a:solidFill>
            <a:schemeClr val="tx1"/>
          </a:solidFill>
          <a:latin typeface="+mn-lt"/>
          <a:ea typeface="+mn-ea"/>
          <a:cs typeface="+mn-cs"/>
        </a:defRPr>
      </a:lvl6pPr>
      <a:lvl7pPr marL="3732682" indent="-287129" algn="l" defTabSz="1148518" rtl="0" eaLnBrk="1" latinLnBrk="0" hangingPunct="1">
        <a:spcBef>
          <a:spcPct val="20000"/>
        </a:spcBef>
        <a:buFont typeface="Arial" pitchFamily="34" charset="0"/>
        <a:buChar char="•"/>
        <a:defRPr sz="2512" kern="1200">
          <a:solidFill>
            <a:schemeClr val="tx1"/>
          </a:solidFill>
          <a:latin typeface="+mn-lt"/>
          <a:ea typeface="+mn-ea"/>
          <a:cs typeface="+mn-cs"/>
        </a:defRPr>
      </a:lvl7pPr>
      <a:lvl8pPr marL="4306941" indent="-287129" algn="l" defTabSz="1148518" rtl="0" eaLnBrk="1" latinLnBrk="0" hangingPunct="1">
        <a:spcBef>
          <a:spcPct val="20000"/>
        </a:spcBef>
        <a:buFont typeface="Arial" pitchFamily="34" charset="0"/>
        <a:buChar char="•"/>
        <a:defRPr sz="2512" kern="1200">
          <a:solidFill>
            <a:schemeClr val="tx1"/>
          </a:solidFill>
          <a:latin typeface="+mn-lt"/>
          <a:ea typeface="+mn-ea"/>
          <a:cs typeface="+mn-cs"/>
        </a:defRPr>
      </a:lvl8pPr>
      <a:lvl9pPr marL="4881199" indent="-287129" algn="l" defTabSz="1148518" rtl="0" eaLnBrk="1" latinLnBrk="0" hangingPunct="1">
        <a:spcBef>
          <a:spcPct val="20000"/>
        </a:spcBef>
        <a:buFont typeface="Arial" pitchFamily="34" charset="0"/>
        <a:buChar char="•"/>
        <a:defRPr sz="25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8518" rtl="0" eaLnBrk="1" latinLnBrk="0" hangingPunct="1">
        <a:defRPr sz="2261" kern="1200">
          <a:solidFill>
            <a:schemeClr val="tx1"/>
          </a:solidFill>
          <a:latin typeface="+mn-lt"/>
          <a:ea typeface="+mn-ea"/>
          <a:cs typeface="+mn-cs"/>
        </a:defRPr>
      </a:lvl1pPr>
      <a:lvl2pPr marL="574259" algn="l" defTabSz="1148518" rtl="0" eaLnBrk="1" latinLnBrk="0" hangingPunct="1">
        <a:defRPr sz="2261" kern="1200">
          <a:solidFill>
            <a:schemeClr val="tx1"/>
          </a:solidFill>
          <a:latin typeface="+mn-lt"/>
          <a:ea typeface="+mn-ea"/>
          <a:cs typeface="+mn-cs"/>
        </a:defRPr>
      </a:lvl2pPr>
      <a:lvl3pPr marL="1148518" algn="l" defTabSz="1148518" rtl="0" eaLnBrk="1" latinLnBrk="0" hangingPunct="1">
        <a:defRPr sz="2261" kern="1200">
          <a:solidFill>
            <a:schemeClr val="tx1"/>
          </a:solidFill>
          <a:latin typeface="+mn-lt"/>
          <a:ea typeface="+mn-ea"/>
          <a:cs typeface="+mn-cs"/>
        </a:defRPr>
      </a:lvl3pPr>
      <a:lvl4pPr marL="1722777" algn="l" defTabSz="1148518" rtl="0" eaLnBrk="1" latinLnBrk="0" hangingPunct="1">
        <a:defRPr sz="2261" kern="1200">
          <a:solidFill>
            <a:schemeClr val="tx1"/>
          </a:solidFill>
          <a:latin typeface="+mn-lt"/>
          <a:ea typeface="+mn-ea"/>
          <a:cs typeface="+mn-cs"/>
        </a:defRPr>
      </a:lvl4pPr>
      <a:lvl5pPr marL="2297035" algn="l" defTabSz="1148518" rtl="0" eaLnBrk="1" latinLnBrk="0" hangingPunct="1">
        <a:defRPr sz="2261" kern="1200">
          <a:solidFill>
            <a:schemeClr val="tx1"/>
          </a:solidFill>
          <a:latin typeface="+mn-lt"/>
          <a:ea typeface="+mn-ea"/>
          <a:cs typeface="+mn-cs"/>
        </a:defRPr>
      </a:lvl5pPr>
      <a:lvl6pPr marL="2871294" algn="l" defTabSz="1148518" rtl="0" eaLnBrk="1" latinLnBrk="0" hangingPunct="1">
        <a:defRPr sz="2261" kern="1200">
          <a:solidFill>
            <a:schemeClr val="tx1"/>
          </a:solidFill>
          <a:latin typeface="+mn-lt"/>
          <a:ea typeface="+mn-ea"/>
          <a:cs typeface="+mn-cs"/>
        </a:defRPr>
      </a:lvl6pPr>
      <a:lvl7pPr marL="3445553" algn="l" defTabSz="1148518" rtl="0" eaLnBrk="1" latinLnBrk="0" hangingPunct="1">
        <a:defRPr sz="2261" kern="1200">
          <a:solidFill>
            <a:schemeClr val="tx1"/>
          </a:solidFill>
          <a:latin typeface="+mn-lt"/>
          <a:ea typeface="+mn-ea"/>
          <a:cs typeface="+mn-cs"/>
        </a:defRPr>
      </a:lvl7pPr>
      <a:lvl8pPr marL="4019812" algn="l" defTabSz="1148518" rtl="0" eaLnBrk="1" latinLnBrk="0" hangingPunct="1">
        <a:defRPr sz="2261" kern="1200">
          <a:solidFill>
            <a:schemeClr val="tx1"/>
          </a:solidFill>
          <a:latin typeface="+mn-lt"/>
          <a:ea typeface="+mn-ea"/>
          <a:cs typeface="+mn-cs"/>
        </a:defRPr>
      </a:lvl8pPr>
      <a:lvl9pPr marL="4594070" algn="l" defTabSz="1148518" rtl="0" eaLnBrk="1" latinLnBrk="0" hangingPunct="1">
        <a:defRPr sz="22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95D9BD61-DB09-4425-87C7-BFD2C3A63D2F}"/>
              </a:ext>
            </a:extLst>
          </p:cNvPr>
          <p:cNvSpPr>
            <a:spLocks noChangeAspect="1"/>
          </p:cNvSpPr>
          <p:nvPr/>
        </p:nvSpPr>
        <p:spPr>
          <a:xfrm>
            <a:off x="1143000" y="9767047"/>
            <a:ext cx="443753" cy="44375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9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F6031EA-8A5D-4385-A194-BBE512D1BC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93"/>
          <a:stretch/>
        </p:blipFill>
        <p:spPr>
          <a:xfrm>
            <a:off x="34463" y="990600"/>
            <a:ext cx="3318337" cy="3683596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69254B6B-26B5-46CA-9797-0C2A617DF2CB}"/>
              </a:ext>
            </a:extLst>
          </p:cNvPr>
          <p:cNvSpPr>
            <a:spLocks noChangeAspect="1"/>
          </p:cNvSpPr>
          <p:nvPr/>
        </p:nvSpPr>
        <p:spPr>
          <a:xfrm>
            <a:off x="1452765" y="3429000"/>
            <a:ext cx="7157835" cy="7334675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3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9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350E4A-1238-4A9A-91D1-7CE5DC5F8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635" y="3959781"/>
            <a:ext cx="4216565" cy="683013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F1398B5-2CF6-48C1-BB0E-FD87C5257E2B}"/>
              </a:ext>
            </a:extLst>
          </p:cNvPr>
          <p:cNvSpPr/>
          <p:nvPr/>
        </p:nvSpPr>
        <p:spPr>
          <a:xfrm>
            <a:off x="914400" y="2610899"/>
            <a:ext cx="181989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600"/>
              </a:lnSpc>
            </a:pPr>
            <a:r>
              <a:rPr lang="zh-TW" altLang="en-US" sz="4840" b="1" u="none" dirty="0">
                <a:latin typeface="DFKai-SB" panose="03000509000000000000" pitchFamily="65" charset="-120"/>
                <a:ea typeface="DFKai-SB" panose="03000509000000000000" pitchFamily="65" charset="-120"/>
              </a:rPr>
              <a:t>四月</a:t>
            </a:r>
            <a:endParaRPr lang="en-US" sz="4840" b="1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0DF2C96-1DED-402C-B149-F4777E5DE306}"/>
              </a:ext>
            </a:extLst>
          </p:cNvPr>
          <p:cNvCxnSpPr>
            <a:cxnSpLocks/>
          </p:cNvCxnSpPr>
          <p:nvPr/>
        </p:nvCxnSpPr>
        <p:spPr>
          <a:xfrm>
            <a:off x="1234622" y="3574828"/>
            <a:ext cx="1143000" cy="0"/>
          </a:xfrm>
          <a:prstGeom prst="line">
            <a:avLst/>
          </a:prstGeom>
          <a:ln w="165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115D1-E7EB-41D3-8D4D-0DEFDC1C8406}"/>
              </a:ext>
            </a:extLst>
          </p:cNvPr>
          <p:cNvSpPr/>
          <p:nvPr/>
        </p:nvSpPr>
        <p:spPr>
          <a:xfrm>
            <a:off x="2117504" y="12884223"/>
            <a:ext cx="601707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18914">
              <a:defRPr/>
            </a:pPr>
            <a:r>
              <a:rPr lang="en-US" altLang="zh-TW" sz="2400" b="1" u="none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Chinese For Christ Church of SJ </a:t>
            </a:r>
          </a:p>
          <a:p>
            <a:pPr algn="ctr" defTabSz="1318914">
              <a:defRPr/>
            </a:pPr>
            <a:r>
              <a:rPr lang="zh-TW" altLang="en-US" sz="2800" b="1" u="none" dirty="0">
                <a:solidFill>
                  <a:schemeClr val="tx1">
                    <a:lumMod val="50000"/>
                    <a:lumOff val="5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聖荷西中華歸主教會</a:t>
            </a:r>
          </a:p>
          <a:p>
            <a:pPr algn="ctr"/>
            <a:r>
              <a:rPr lang="en-US" sz="2000" b="1" u="none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4255 Williams Rd, San Jose</a:t>
            </a:r>
            <a:br>
              <a:rPr lang="en-US" sz="2400" b="1" u="none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</a:br>
            <a:r>
              <a:rPr lang="zh-TW" altLang="en-US" sz="2400" b="1" u="none" dirty="0">
                <a:solidFill>
                  <a:schemeClr val="tx1">
                    <a:lumMod val="50000"/>
                    <a:lumOff val="5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免費入場  兒童看顧</a:t>
            </a:r>
            <a:endParaRPr lang="en-US" sz="3200" b="1" u="none" dirty="0">
              <a:solidFill>
                <a:schemeClr val="tx1">
                  <a:lumMod val="50000"/>
                  <a:lumOff val="50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 defTabSz="1318914">
              <a:defRPr/>
            </a:pPr>
            <a:r>
              <a:rPr lang="en-US" altLang="zh-CN" sz="2000" b="1" u="none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cfccsanjose.org    408.725.8733</a:t>
            </a:r>
            <a:endParaRPr lang="en-US" sz="2000" b="1" u="none" dirty="0">
              <a:solidFill>
                <a:schemeClr val="tx1">
                  <a:lumMod val="50000"/>
                  <a:lumOff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054642F0-B160-4FE7-9A15-0D785BDCD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1" y="1060250"/>
            <a:ext cx="5181599" cy="76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969" tIns="63985" rIns="127969" bIns="63985">
            <a:spAutoFit/>
          </a:bodyPr>
          <a:lstStyle/>
          <a:p>
            <a:pPr algn="ctr" defTabSz="1280118">
              <a:lnSpc>
                <a:spcPts val="5280"/>
              </a:lnSpc>
            </a:pPr>
            <a:r>
              <a:rPr lang="en-US" sz="32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SANDRA </a:t>
            </a:r>
            <a:r>
              <a:rPr lang="en-US" altLang="zh-TW" sz="32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WRIGHT</a:t>
            </a:r>
            <a:r>
              <a:rPr lang="en-US" sz="32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 SHEN</a:t>
            </a:r>
            <a:endParaRPr lang="en-US" sz="1200" b="1" u="none" dirty="0">
              <a:latin typeface="Felix Titling" panose="04060505060202020A04" pitchFamily="82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C89E2E0-1440-4B21-B84B-B09DFC941926}"/>
              </a:ext>
            </a:extLst>
          </p:cNvPr>
          <p:cNvSpPr/>
          <p:nvPr/>
        </p:nvSpPr>
        <p:spPr>
          <a:xfrm>
            <a:off x="4331872" y="1687164"/>
            <a:ext cx="332576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0118">
              <a:lnSpc>
                <a:spcPts val="2000"/>
              </a:lnSpc>
            </a:pPr>
            <a:r>
              <a:rPr lang="zh-TW" altLang="en-US" sz="2000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法國國際鋼琴首獎</a:t>
            </a:r>
            <a:endParaRPr lang="en-US" altLang="zh-TW" sz="2000" b="1" u="none" dirty="0">
              <a:latin typeface="DFKai-SB" panose="03000509000000000000" pitchFamily="65" charset="-12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algn="ctr" defTabSz="1280118">
              <a:lnSpc>
                <a:spcPts val="2000"/>
              </a:lnSpc>
            </a:pPr>
            <a:r>
              <a:rPr lang="en-US" altLang="zh-TW" sz="2000" b="1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Hilton Head </a:t>
            </a:r>
            <a:r>
              <a:rPr lang="zh-TW" altLang="en-US" sz="2000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國際鋼琴首獎</a:t>
            </a:r>
            <a:endParaRPr lang="en-US" altLang="zh-TW" sz="2000" b="1" u="none" dirty="0">
              <a:latin typeface="DFKai-SB" panose="03000509000000000000" pitchFamily="65" charset="-12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algn="ctr" defTabSz="1280118">
              <a:lnSpc>
                <a:spcPts val="2000"/>
              </a:lnSpc>
            </a:pPr>
            <a:r>
              <a:rPr lang="en-US" altLang="zh-TW" sz="2000" b="1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Steinway </a:t>
            </a:r>
            <a:r>
              <a:rPr lang="zh-TW" altLang="en-US" sz="2000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藝術家</a:t>
            </a:r>
            <a:endParaRPr lang="en-US" altLang="zh-TW" sz="2000" b="1" u="none" dirty="0">
              <a:latin typeface="DFKai-SB" panose="03000509000000000000" pitchFamily="65" charset="-12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1A7B05-40FB-47F2-86EA-6D970682756F}"/>
              </a:ext>
            </a:extLst>
          </p:cNvPr>
          <p:cNvSpPr/>
          <p:nvPr/>
        </p:nvSpPr>
        <p:spPr>
          <a:xfrm>
            <a:off x="1117253" y="3658648"/>
            <a:ext cx="1407052" cy="8371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40" b="1" u="none" dirty="0">
                <a:latin typeface="Myriad Pro" panose="020B0503030403020204" pitchFamily="34" charset="0"/>
                <a:ea typeface="DFKai-SB" panose="03000509000000000000" pitchFamily="65" charset="-120"/>
              </a:rPr>
              <a:t>7PM</a:t>
            </a:r>
            <a:endParaRPr lang="en-US" sz="4840" b="1" u="none" dirty="0">
              <a:latin typeface="Myriad Pro" panose="020B0503030403020204" pitchFamily="34" charset="0"/>
              <a:ea typeface="DFKai-SB" panose="03000509000000000000" pitchFamily="65" charset="-12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0EEE52-29B1-43CE-9C31-4058A5C1D31F}"/>
              </a:ext>
            </a:extLst>
          </p:cNvPr>
          <p:cNvSpPr/>
          <p:nvPr/>
        </p:nvSpPr>
        <p:spPr>
          <a:xfrm>
            <a:off x="1115248" y="2051633"/>
            <a:ext cx="1483098" cy="1010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9130" b="1" u="none" dirty="0">
                <a:latin typeface="Myriad Pro" panose="020B0503030403020204" pitchFamily="34" charset="0"/>
              </a:rPr>
              <a:t>16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9EDD4D-520B-46BB-BC4B-8CBECA2F0691}"/>
              </a:ext>
            </a:extLst>
          </p:cNvPr>
          <p:cNvSpPr/>
          <p:nvPr/>
        </p:nvSpPr>
        <p:spPr>
          <a:xfrm>
            <a:off x="1159099" y="1102138"/>
            <a:ext cx="1428596" cy="8371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40" b="1" u="none" dirty="0">
                <a:latin typeface="DFKai-SB" panose="03000509000000000000" pitchFamily="65" charset="-120"/>
                <a:ea typeface="DFKai-SB" panose="03000509000000000000" pitchFamily="65" charset="-120"/>
              </a:rPr>
              <a:t>周六</a:t>
            </a:r>
            <a:endParaRPr lang="en-US" sz="484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2058" name="Picture 2057">
            <a:extLst>
              <a:ext uri="{FF2B5EF4-FFF2-40B4-BE49-F238E27FC236}">
                <a16:creationId xmlns:a16="http://schemas.microsoft.com/office/drawing/2014/main" id="{84829F41-C987-4C1C-9BBF-36733D5052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67" y="13314313"/>
            <a:ext cx="2447828" cy="24797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1EBE36-EED1-4CC8-990F-EB1162EBC3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8185" y="10267950"/>
            <a:ext cx="2510215" cy="365760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704E5E1D-54BB-419C-A147-A85A37AF7199}"/>
              </a:ext>
            </a:extLst>
          </p:cNvPr>
          <p:cNvSpPr>
            <a:spLocks noChangeAspect="1"/>
          </p:cNvSpPr>
          <p:nvPr/>
        </p:nvSpPr>
        <p:spPr>
          <a:xfrm>
            <a:off x="6439647" y="4153615"/>
            <a:ext cx="2899765" cy="285604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9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73B287-1650-47D4-9916-00EB9094E1BD}"/>
              </a:ext>
            </a:extLst>
          </p:cNvPr>
          <p:cNvSpPr/>
          <p:nvPr/>
        </p:nvSpPr>
        <p:spPr>
          <a:xfrm>
            <a:off x="6636300" y="4660941"/>
            <a:ext cx="25865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u="none" dirty="0">
                <a:latin typeface="DFKai-SB" panose="03000509000000000000" pitchFamily="65" charset="-120"/>
                <a:ea typeface="DFKai-SB" panose="03000509000000000000" pitchFamily="65" charset="-120"/>
              </a:rPr>
              <a:t>“</a:t>
            </a:r>
            <a:r>
              <a:rPr lang="zh-TW" altLang="en-US" sz="2800" b="1" u="none" dirty="0">
                <a:latin typeface="DFKai-SB" panose="03000509000000000000" pitchFamily="65" charset="-120"/>
                <a:ea typeface="DFKai-SB" panose="03000509000000000000" pitchFamily="65" charset="-120"/>
              </a:rPr>
              <a:t>她的演出格外具有獨特的優雅和音樂性</a:t>
            </a:r>
            <a:r>
              <a:rPr lang="en-US" altLang="zh-TW" sz="2800" b="1" u="none" dirty="0">
                <a:latin typeface="DFKai-SB" panose="03000509000000000000" pitchFamily="65" charset="-120"/>
                <a:ea typeface="DFKai-SB" panose="03000509000000000000" pitchFamily="65" charset="-120"/>
              </a:rPr>
              <a:t>”</a:t>
            </a:r>
            <a:r>
              <a:rPr lang="zh-TW" altLang="en-US" sz="2800" b="1" u="none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en-US" altLang="zh-TW" sz="2800" b="1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b="1" u="none" dirty="0">
                <a:latin typeface="DFKai-SB" panose="03000509000000000000" pitchFamily="65" charset="-120"/>
                <a:ea typeface="DFKai-SB" panose="03000509000000000000" pitchFamily="65" charset="-120"/>
              </a:rPr>
              <a:t>–</a:t>
            </a:r>
            <a:r>
              <a:rPr lang="zh-TW" altLang="en-US" sz="2800" b="1" u="none" dirty="0">
                <a:latin typeface="DFKai-SB" panose="03000509000000000000" pitchFamily="65" charset="-120"/>
                <a:ea typeface="DFKai-SB" panose="03000509000000000000" pitchFamily="65" charset="-120"/>
              </a:rPr>
              <a:t>中央通訊報</a:t>
            </a:r>
            <a:endParaRPr lang="en-US" sz="2400" b="1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25BA85C-3386-4015-A085-188362232AF3}"/>
              </a:ext>
            </a:extLst>
          </p:cNvPr>
          <p:cNvSpPr>
            <a:spLocks noChangeAspect="1"/>
          </p:cNvSpPr>
          <p:nvPr/>
        </p:nvSpPr>
        <p:spPr>
          <a:xfrm>
            <a:off x="3677923" y="2903774"/>
            <a:ext cx="274320" cy="274320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3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9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5983338-598F-46F4-9132-64E05F6BF7B3}"/>
              </a:ext>
            </a:extLst>
          </p:cNvPr>
          <p:cNvSpPr>
            <a:spLocks noChangeAspect="1"/>
          </p:cNvSpPr>
          <p:nvPr/>
        </p:nvSpPr>
        <p:spPr>
          <a:xfrm>
            <a:off x="8470481" y="9220200"/>
            <a:ext cx="347199" cy="365760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3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9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0B7509C-EA45-49E0-AE91-FD38A5D11E3B}"/>
              </a:ext>
            </a:extLst>
          </p:cNvPr>
          <p:cNvSpPr>
            <a:spLocks noChangeAspect="1"/>
          </p:cNvSpPr>
          <p:nvPr/>
        </p:nvSpPr>
        <p:spPr>
          <a:xfrm>
            <a:off x="5034054" y="12555549"/>
            <a:ext cx="216999" cy="228600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3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9" dirty="0"/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84FCD7AB-DFEF-4CBE-8975-BF3B627DD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63" y="10415992"/>
            <a:ext cx="10023937" cy="158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25828" tIns="112915" rIns="225828" bIns="112915">
            <a:spAutoFit/>
          </a:bodyPr>
          <a:lstStyle/>
          <a:p>
            <a:pPr algn="ctr" defTabSz="2259024">
              <a:lnSpc>
                <a:spcPts val="6988"/>
              </a:lnSpc>
            </a:pPr>
            <a:r>
              <a:rPr lang="en-US" sz="4000" b="1" u="none" spc="-300" dirty="0">
                <a:latin typeface="Garamond" panose="02020404030301010803" pitchFamily="18" charset="0"/>
                <a:ea typeface="Arial Unicode MS" pitchFamily="34" charset="-128"/>
                <a:cs typeface="Arial Unicode MS" pitchFamily="34" charset="-128"/>
              </a:rPr>
              <a:t>Inspiration From Above </a:t>
            </a:r>
            <a:r>
              <a:rPr lang="en-US" altLang="zh-TW" sz="4000" b="1" u="none" spc="-300" dirty="0">
                <a:latin typeface="Garamond" panose="02020404030301010803" pitchFamily="18" charset="0"/>
                <a:ea typeface="Arial Unicode MS" pitchFamily="34" charset="-128"/>
                <a:cs typeface="Arial Unicode MS" pitchFamily="34" charset="-128"/>
              </a:rPr>
              <a:t>2: </a:t>
            </a:r>
            <a:r>
              <a:rPr lang="en-US" altLang="zh-TW" sz="7200" b="1" u="none" spc="-300" dirty="0">
                <a:latin typeface="Garamond" panose="02020404030301010803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zh-TW" sz="4000" b="1" u="none" spc="-300" dirty="0">
                <a:latin typeface="Garamond" panose="02020404030301010803" pitchFamily="18" charset="0"/>
                <a:ea typeface="Arial Unicode MS" pitchFamily="34" charset="-128"/>
                <a:cs typeface="Arial Unicode MS" pitchFamily="34" charset="-128"/>
              </a:rPr>
              <a:t>Meaning of Life</a:t>
            </a:r>
            <a:endParaRPr lang="en-US" sz="7200" b="1" u="none" spc="-300" dirty="0">
              <a:latin typeface="Garamond" panose="02020404030301010803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ctr" defTabSz="2259024">
              <a:lnSpc>
                <a:spcPts val="3200"/>
              </a:lnSpc>
            </a:pPr>
            <a:r>
              <a:rPr lang="zh-TW" altLang="en-US" sz="4000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靈感的源頭</a:t>
            </a:r>
            <a:r>
              <a:rPr lang="zh-TW" altLang="en-US" sz="2000" b="1" u="none" dirty="0">
                <a:latin typeface="Felix Titling" panose="04060505060202020A04" pitchFamily="82" charset="0"/>
              </a:rPr>
              <a:t> </a:t>
            </a:r>
            <a:r>
              <a:rPr lang="en-US" altLang="zh-TW" sz="2800" b="1" u="none" dirty="0">
                <a:latin typeface="Garamond" panose="02020404030301010803" pitchFamily="18" charset="0"/>
                <a:ea typeface="Arial Unicode MS" pitchFamily="34" charset="-128"/>
              </a:rPr>
              <a:t>2: </a:t>
            </a:r>
            <a:r>
              <a:rPr lang="zh-TW" altLang="en-US" sz="4000" b="1" u="none" dirty="0">
                <a:latin typeface="DFKai-SB" panose="03000509000000000000" pitchFamily="65" charset="-120"/>
                <a:ea typeface="DFKai-SB" panose="03000509000000000000" pitchFamily="65" charset="-120"/>
              </a:rPr>
              <a:t>生命的意義</a:t>
            </a:r>
            <a:endParaRPr lang="en-US" sz="4000" b="1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6ADFDC9-7B5E-4ACF-B801-8BAFC0F8CD39}"/>
              </a:ext>
            </a:extLst>
          </p:cNvPr>
          <p:cNvSpPr txBox="1"/>
          <p:nvPr/>
        </p:nvSpPr>
        <p:spPr>
          <a:xfrm>
            <a:off x="1956530" y="11859181"/>
            <a:ext cx="61780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059"/>
              </a:spcAft>
            </a:pPr>
            <a:r>
              <a:rPr lang="en-US" altLang="zh-TW" sz="2000" u="none" dirty="0">
                <a:ea typeface="DFKai-SB" panose="03000509000000000000" pitchFamily="65" charset="-120"/>
              </a:rPr>
              <a:t>Sandra </a:t>
            </a:r>
            <a:r>
              <a:rPr lang="zh-TW" altLang="en-US" sz="20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將分享偉大作曲家海頓</a:t>
            </a:r>
            <a:r>
              <a:rPr lang="en-US" altLang="zh-TW" sz="20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20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舒伯特</a:t>
            </a:r>
            <a:r>
              <a:rPr lang="en-US" altLang="zh-TW" sz="20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20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舒曼</a:t>
            </a:r>
            <a:r>
              <a:rPr lang="en-US" altLang="zh-TW" sz="20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20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孟德爾頌</a:t>
            </a:r>
            <a:r>
              <a:rPr lang="en-US" altLang="zh-TW" sz="20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20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布拉姆斯的心路歷程</a:t>
            </a:r>
            <a:r>
              <a:rPr lang="en-US" altLang="zh-TW" sz="20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20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闡述作曲家創作靈感的源頭</a:t>
            </a:r>
            <a:endParaRPr lang="en-US" altLang="zh-TW" sz="2000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9407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2101</TotalTime>
  <Words>154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DFKai-SB</vt:lpstr>
      <vt:lpstr>Arial</vt:lpstr>
      <vt:lpstr>Calibri</vt:lpstr>
      <vt:lpstr>Felix Titling</vt:lpstr>
      <vt:lpstr>Garamond</vt:lpstr>
      <vt:lpstr>Myriad Pro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Raymond</dc:creator>
  <cp:lastModifiedBy>Raymond Shen</cp:lastModifiedBy>
  <cp:revision>207</cp:revision>
  <dcterms:created xsi:type="dcterms:W3CDTF">2012-02-03T06:58:22Z</dcterms:created>
  <dcterms:modified xsi:type="dcterms:W3CDTF">2022-03-13T05:03:37Z</dcterms:modified>
</cp:coreProperties>
</file>