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8961438" cy="6308725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1460"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2921"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74381"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65842"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57303" algn="l" defTabSz="782921" rtl="0" eaLnBrk="1" latinLnBrk="0" hangingPunct="1"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48763" algn="l" defTabSz="782921" rtl="0" eaLnBrk="1" latinLnBrk="0" hangingPunct="1"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40224" algn="l" defTabSz="782921" rtl="0" eaLnBrk="1" latinLnBrk="0" hangingPunct="1"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31684" algn="l" defTabSz="782921" rtl="0" eaLnBrk="1" latinLnBrk="0" hangingPunct="1"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87" userDrawn="1">
          <p15:clr>
            <a:srgbClr val="A4A3A4"/>
          </p15:clr>
        </p15:guide>
        <p15:guide id="2" pos="28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BFF47"/>
    <a:srgbClr val="FF4747"/>
    <a:srgbClr val="FFFF4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20" autoAdjust="0"/>
    <p:restoredTop sz="87971" autoAdjust="0"/>
  </p:normalViewPr>
  <p:slideViewPr>
    <p:cSldViewPr>
      <p:cViewPr>
        <p:scale>
          <a:sx n="100" d="100"/>
          <a:sy n="100" d="100"/>
        </p:scale>
        <p:origin x="-102" y="-276"/>
      </p:cViewPr>
      <p:guideLst>
        <p:guide orient="horz" pos="1987"/>
        <p:guide pos="282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20915-FE7C-4713-A6DE-449E9E73C57F}" type="datetimeFigureOut">
              <a:rPr lang="en-US" smtClean="0"/>
              <a:t>7/26/2018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7313" y="1200150"/>
            <a:ext cx="46005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16B14-1EFE-442A-9B73-E0D806A3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2921" rtl="0" eaLnBrk="1" latinLnBrk="0" hangingPunct="1">
      <a:defRPr sz="1027" kern="1200">
        <a:solidFill>
          <a:schemeClr val="tx1"/>
        </a:solidFill>
        <a:latin typeface="+mn-lt"/>
        <a:ea typeface="+mn-ea"/>
        <a:cs typeface="+mn-cs"/>
      </a:defRPr>
    </a:lvl1pPr>
    <a:lvl2pPr marL="391460" algn="l" defTabSz="782921" rtl="0" eaLnBrk="1" latinLnBrk="0" hangingPunct="1">
      <a:defRPr sz="1027" kern="1200">
        <a:solidFill>
          <a:schemeClr val="tx1"/>
        </a:solidFill>
        <a:latin typeface="+mn-lt"/>
        <a:ea typeface="+mn-ea"/>
        <a:cs typeface="+mn-cs"/>
      </a:defRPr>
    </a:lvl2pPr>
    <a:lvl3pPr marL="782921" algn="l" defTabSz="782921" rtl="0" eaLnBrk="1" latinLnBrk="0" hangingPunct="1">
      <a:defRPr sz="1027" kern="1200">
        <a:solidFill>
          <a:schemeClr val="tx1"/>
        </a:solidFill>
        <a:latin typeface="+mn-lt"/>
        <a:ea typeface="+mn-ea"/>
        <a:cs typeface="+mn-cs"/>
      </a:defRPr>
    </a:lvl3pPr>
    <a:lvl4pPr marL="1174381" algn="l" defTabSz="782921" rtl="0" eaLnBrk="1" latinLnBrk="0" hangingPunct="1">
      <a:defRPr sz="1027" kern="1200">
        <a:solidFill>
          <a:schemeClr val="tx1"/>
        </a:solidFill>
        <a:latin typeface="+mn-lt"/>
        <a:ea typeface="+mn-ea"/>
        <a:cs typeface="+mn-cs"/>
      </a:defRPr>
    </a:lvl4pPr>
    <a:lvl5pPr marL="1565842" algn="l" defTabSz="782921" rtl="0" eaLnBrk="1" latinLnBrk="0" hangingPunct="1">
      <a:defRPr sz="1027" kern="1200">
        <a:solidFill>
          <a:schemeClr val="tx1"/>
        </a:solidFill>
        <a:latin typeface="+mn-lt"/>
        <a:ea typeface="+mn-ea"/>
        <a:cs typeface="+mn-cs"/>
      </a:defRPr>
    </a:lvl5pPr>
    <a:lvl6pPr marL="1957303" algn="l" defTabSz="782921" rtl="0" eaLnBrk="1" latinLnBrk="0" hangingPunct="1">
      <a:defRPr sz="1027" kern="1200">
        <a:solidFill>
          <a:schemeClr val="tx1"/>
        </a:solidFill>
        <a:latin typeface="+mn-lt"/>
        <a:ea typeface="+mn-ea"/>
        <a:cs typeface="+mn-cs"/>
      </a:defRPr>
    </a:lvl6pPr>
    <a:lvl7pPr marL="2348763" algn="l" defTabSz="782921" rtl="0" eaLnBrk="1" latinLnBrk="0" hangingPunct="1">
      <a:defRPr sz="1027" kern="1200">
        <a:solidFill>
          <a:schemeClr val="tx1"/>
        </a:solidFill>
        <a:latin typeface="+mn-lt"/>
        <a:ea typeface="+mn-ea"/>
        <a:cs typeface="+mn-cs"/>
      </a:defRPr>
    </a:lvl7pPr>
    <a:lvl8pPr marL="2740224" algn="l" defTabSz="782921" rtl="0" eaLnBrk="1" latinLnBrk="0" hangingPunct="1">
      <a:defRPr sz="1027" kern="1200">
        <a:solidFill>
          <a:schemeClr val="tx1"/>
        </a:solidFill>
        <a:latin typeface="+mn-lt"/>
        <a:ea typeface="+mn-ea"/>
        <a:cs typeface="+mn-cs"/>
      </a:defRPr>
    </a:lvl8pPr>
    <a:lvl9pPr marL="3131684" algn="l" defTabSz="782921" rtl="0" eaLnBrk="1" latinLnBrk="0" hangingPunct="1">
      <a:defRPr sz="10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7313" y="1200150"/>
            <a:ext cx="46005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6B14-1EFE-442A-9B73-E0D806A3B0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3037" y="1781634"/>
            <a:ext cx="6721079" cy="1229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6074" y="3249951"/>
            <a:ext cx="5535006" cy="14656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0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08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12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1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21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25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30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34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1CCBA-DDC0-4904-8620-99EAB861C63B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1CDEE-1B65-48C4-995A-C2167215E4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5C0C9-8ECD-48D8-A96C-5D0C7C3A1071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F612A-3134-4C05-BAD7-D6628B5C1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99513" y="306676"/>
            <a:ext cx="1334333" cy="65237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520" y="306676"/>
            <a:ext cx="3871210" cy="65237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8DA24E-0639-4A0B-BEBD-FE876F51E621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5C1E9-06BE-4372-B0E4-62261B6DC0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2B53E-223A-4CA8-9D19-9038052E8650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4F514-64F4-440C-8566-5BAEA3B15F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611" y="3685402"/>
            <a:ext cx="6721079" cy="1139075"/>
          </a:xfrm>
        </p:spPr>
        <p:txBody>
          <a:bodyPr anchor="t"/>
          <a:lstStyle>
            <a:lvl1pPr algn="l">
              <a:defRPr sz="703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611" y="2430828"/>
            <a:ext cx="6721079" cy="1254575"/>
          </a:xfrm>
        </p:spPr>
        <p:txBody>
          <a:bodyPr anchor="b"/>
          <a:lstStyle>
            <a:lvl1pPr marL="0" indent="0">
              <a:buNone/>
              <a:defRPr sz="3518">
                <a:solidFill>
                  <a:schemeClr val="tx1">
                    <a:tint val="75000"/>
                  </a:schemeClr>
                </a:solidFill>
              </a:defRPr>
            </a:lvl1pPr>
            <a:lvl2pPr marL="804289" indent="0">
              <a:buNone/>
              <a:defRPr sz="3166">
                <a:solidFill>
                  <a:schemeClr val="tx1">
                    <a:tint val="75000"/>
                  </a:schemeClr>
                </a:solidFill>
              </a:defRPr>
            </a:lvl2pPr>
            <a:lvl3pPr marL="1608576" indent="0">
              <a:buNone/>
              <a:defRPr sz="2815">
                <a:solidFill>
                  <a:schemeClr val="tx1">
                    <a:tint val="75000"/>
                  </a:schemeClr>
                </a:solidFill>
              </a:defRPr>
            </a:lvl3pPr>
            <a:lvl4pPr marL="2412865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4pPr>
            <a:lvl5pPr marL="3217153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5pPr>
            <a:lvl6pPr marL="4021442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6pPr>
            <a:lvl7pPr marL="4825729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7pPr>
            <a:lvl8pPr marL="5630018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8pPr>
            <a:lvl9pPr marL="6434307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CB74A-D2C2-4954-B753-6EB10C2B137C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56E1B-943E-4DEB-A294-C334C2BFF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518" y="1784287"/>
            <a:ext cx="2602771" cy="5046184"/>
          </a:xfrm>
        </p:spPr>
        <p:txBody>
          <a:bodyPr/>
          <a:lstStyle>
            <a:lvl1pPr>
              <a:defRPr sz="4925"/>
            </a:lvl1pPr>
            <a:lvl2pPr>
              <a:defRPr sz="4222"/>
            </a:lvl2pPr>
            <a:lvl3pPr>
              <a:defRPr sz="3518"/>
            </a:lvl3pPr>
            <a:lvl4pPr>
              <a:defRPr sz="3166"/>
            </a:lvl4pPr>
            <a:lvl5pPr>
              <a:defRPr sz="3166"/>
            </a:lvl5pPr>
            <a:lvl6pPr>
              <a:defRPr sz="3166"/>
            </a:lvl6pPr>
            <a:lvl7pPr>
              <a:defRPr sz="3166"/>
            </a:lvl7pPr>
            <a:lvl8pPr>
              <a:defRPr sz="3166"/>
            </a:lvl8pPr>
            <a:lvl9pPr>
              <a:defRPr sz="31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1075" y="1784287"/>
            <a:ext cx="2602771" cy="5046184"/>
          </a:xfrm>
        </p:spPr>
        <p:txBody>
          <a:bodyPr/>
          <a:lstStyle>
            <a:lvl1pPr>
              <a:defRPr sz="4925"/>
            </a:lvl1pPr>
            <a:lvl2pPr>
              <a:defRPr sz="4222"/>
            </a:lvl2pPr>
            <a:lvl3pPr>
              <a:defRPr sz="3518"/>
            </a:lvl3pPr>
            <a:lvl4pPr>
              <a:defRPr sz="3166"/>
            </a:lvl4pPr>
            <a:lvl5pPr>
              <a:defRPr sz="3166"/>
            </a:lvl5pPr>
            <a:lvl6pPr>
              <a:defRPr sz="3166"/>
            </a:lvl6pPr>
            <a:lvl7pPr>
              <a:defRPr sz="3166"/>
            </a:lvl7pPr>
            <a:lvl8pPr>
              <a:defRPr sz="3166"/>
            </a:lvl8pPr>
            <a:lvl9pPr>
              <a:defRPr sz="31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2ABA3-F994-4A3E-97B9-6A630374972C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1D2A9-2A22-4416-8815-1FE9BE1EB1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358" y="229676"/>
            <a:ext cx="7116436" cy="95586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360" y="1283785"/>
            <a:ext cx="3493698" cy="535020"/>
          </a:xfrm>
        </p:spPr>
        <p:txBody>
          <a:bodyPr anchor="b"/>
          <a:lstStyle>
            <a:lvl1pPr marL="0" indent="0">
              <a:buNone/>
              <a:defRPr sz="4222" b="1"/>
            </a:lvl1pPr>
            <a:lvl2pPr marL="804289" indent="0">
              <a:buNone/>
              <a:defRPr sz="3518" b="1"/>
            </a:lvl2pPr>
            <a:lvl3pPr marL="1608576" indent="0">
              <a:buNone/>
              <a:defRPr sz="3166" b="1"/>
            </a:lvl3pPr>
            <a:lvl4pPr marL="2412865" indent="0">
              <a:buNone/>
              <a:defRPr sz="2815" b="1"/>
            </a:lvl4pPr>
            <a:lvl5pPr marL="3217153" indent="0">
              <a:buNone/>
              <a:defRPr sz="2815" b="1"/>
            </a:lvl5pPr>
            <a:lvl6pPr marL="4021442" indent="0">
              <a:buNone/>
              <a:defRPr sz="2815" b="1"/>
            </a:lvl6pPr>
            <a:lvl7pPr marL="4825729" indent="0">
              <a:buNone/>
              <a:defRPr sz="2815" b="1"/>
            </a:lvl7pPr>
            <a:lvl8pPr marL="5630018" indent="0">
              <a:buNone/>
              <a:defRPr sz="2815" b="1"/>
            </a:lvl8pPr>
            <a:lvl9pPr marL="6434307" indent="0">
              <a:buNone/>
              <a:defRPr sz="28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360" y="1818804"/>
            <a:ext cx="3493698" cy="3304381"/>
          </a:xfrm>
        </p:spPr>
        <p:txBody>
          <a:bodyPr/>
          <a:lstStyle>
            <a:lvl1pPr>
              <a:defRPr sz="4222"/>
            </a:lvl1pPr>
            <a:lvl2pPr>
              <a:defRPr sz="3518"/>
            </a:lvl2pPr>
            <a:lvl3pPr>
              <a:defRPr sz="3166"/>
            </a:lvl3pPr>
            <a:lvl4pPr>
              <a:defRPr sz="2815"/>
            </a:lvl4pPr>
            <a:lvl5pPr>
              <a:defRPr sz="2815"/>
            </a:lvl5pPr>
            <a:lvl6pPr>
              <a:defRPr sz="2815"/>
            </a:lvl6pPr>
            <a:lvl7pPr>
              <a:defRPr sz="2815"/>
            </a:lvl7pPr>
            <a:lvl8pPr>
              <a:defRPr sz="2815"/>
            </a:lvl8pPr>
            <a:lvl9pPr>
              <a:defRPr sz="28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16726" y="1283785"/>
            <a:ext cx="3495070" cy="535020"/>
          </a:xfrm>
        </p:spPr>
        <p:txBody>
          <a:bodyPr anchor="b"/>
          <a:lstStyle>
            <a:lvl1pPr marL="0" indent="0">
              <a:buNone/>
              <a:defRPr sz="4222" b="1"/>
            </a:lvl1pPr>
            <a:lvl2pPr marL="804289" indent="0">
              <a:buNone/>
              <a:defRPr sz="3518" b="1"/>
            </a:lvl2pPr>
            <a:lvl3pPr marL="1608576" indent="0">
              <a:buNone/>
              <a:defRPr sz="3166" b="1"/>
            </a:lvl3pPr>
            <a:lvl4pPr marL="2412865" indent="0">
              <a:buNone/>
              <a:defRPr sz="2815" b="1"/>
            </a:lvl4pPr>
            <a:lvl5pPr marL="3217153" indent="0">
              <a:buNone/>
              <a:defRPr sz="2815" b="1"/>
            </a:lvl5pPr>
            <a:lvl6pPr marL="4021442" indent="0">
              <a:buNone/>
              <a:defRPr sz="2815" b="1"/>
            </a:lvl6pPr>
            <a:lvl7pPr marL="4825729" indent="0">
              <a:buNone/>
              <a:defRPr sz="2815" b="1"/>
            </a:lvl7pPr>
            <a:lvl8pPr marL="5630018" indent="0">
              <a:buNone/>
              <a:defRPr sz="2815" b="1"/>
            </a:lvl8pPr>
            <a:lvl9pPr marL="6434307" indent="0">
              <a:buNone/>
              <a:defRPr sz="28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16726" y="1818804"/>
            <a:ext cx="3495070" cy="3304381"/>
          </a:xfrm>
        </p:spPr>
        <p:txBody>
          <a:bodyPr/>
          <a:lstStyle>
            <a:lvl1pPr>
              <a:defRPr sz="4222"/>
            </a:lvl1pPr>
            <a:lvl2pPr>
              <a:defRPr sz="3518"/>
            </a:lvl2pPr>
            <a:lvl3pPr>
              <a:defRPr sz="3166"/>
            </a:lvl3pPr>
            <a:lvl4pPr>
              <a:defRPr sz="2815"/>
            </a:lvl4pPr>
            <a:lvl5pPr>
              <a:defRPr sz="2815"/>
            </a:lvl5pPr>
            <a:lvl6pPr>
              <a:defRPr sz="2815"/>
            </a:lvl6pPr>
            <a:lvl7pPr>
              <a:defRPr sz="2815"/>
            </a:lvl7pPr>
            <a:lvl8pPr>
              <a:defRPr sz="2815"/>
            </a:lvl8pPr>
            <a:lvl9pPr>
              <a:defRPr sz="28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80C50-237D-43E2-BE20-B82D9EDD5FB1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41D87-E264-4A13-9D0F-BDDD562381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34220-4B6C-4901-8F49-D62BEF35A4B6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E9A53-3CA8-49B4-A862-539CBC93E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C9D6F-4D73-4785-9DE0-E53181C12C9F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37665-58C9-43F4-BDE4-939FFE258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357" y="228346"/>
            <a:ext cx="2601399" cy="971799"/>
          </a:xfrm>
        </p:spPr>
        <p:txBody>
          <a:bodyPr anchor="b"/>
          <a:lstStyle>
            <a:lvl1pPr algn="l">
              <a:defRPr sz="351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1478" y="228347"/>
            <a:ext cx="4420318" cy="4894838"/>
          </a:xfrm>
        </p:spPr>
        <p:txBody>
          <a:bodyPr/>
          <a:lstStyle>
            <a:lvl1pPr>
              <a:defRPr sz="5629"/>
            </a:lvl1pPr>
            <a:lvl2pPr>
              <a:defRPr sz="4925"/>
            </a:lvl2pPr>
            <a:lvl3pPr>
              <a:defRPr sz="4222"/>
            </a:lvl3pPr>
            <a:lvl4pPr>
              <a:defRPr sz="3518"/>
            </a:lvl4pPr>
            <a:lvl5pPr>
              <a:defRPr sz="3518"/>
            </a:lvl5pPr>
            <a:lvl6pPr>
              <a:defRPr sz="3518"/>
            </a:lvl6pPr>
            <a:lvl7pPr>
              <a:defRPr sz="3518"/>
            </a:lvl7pPr>
            <a:lvl8pPr>
              <a:defRPr sz="3518"/>
            </a:lvl8pPr>
            <a:lvl9pPr>
              <a:defRPr sz="35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357" y="1200146"/>
            <a:ext cx="2601399" cy="3923040"/>
          </a:xfrm>
        </p:spPr>
        <p:txBody>
          <a:bodyPr/>
          <a:lstStyle>
            <a:lvl1pPr marL="0" indent="0">
              <a:buNone/>
              <a:defRPr sz="2463"/>
            </a:lvl1pPr>
            <a:lvl2pPr marL="804289" indent="0">
              <a:buNone/>
              <a:defRPr sz="2111"/>
            </a:lvl2pPr>
            <a:lvl3pPr marL="1608576" indent="0">
              <a:buNone/>
              <a:defRPr sz="1760"/>
            </a:lvl3pPr>
            <a:lvl4pPr marL="2412865" indent="0">
              <a:buNone/>
              <a:defRPr sz="1585"/>
            </a:lvl4pPr>
            <a:lvl5pPr marL="3217153" indent="0">
              <a:buNone/>
              <a:defRPr sz="1585"/>
            </a:lvl5pPr>
            <a:lvl6pPr marL="4021442" indent="0">
              <a:buNone/>
              <a:defRPr sz="1585"/>
            </a:lvl6pPr>
            <a:lvl7pPr marL="4825729" indent="0">
              <a:buNone/>
              <a:defRPr sz="1585"/>
            </a:lvl7pPr>
            <a:lvl8pPr marL="5630018" indent="0">
              <a:buNone/>
              <a:defRPr sz="1585"/>
            </a:lvl8pPr>
            <a:lvl9pPr marL="6434307" indent="0">
              <a:buNone/>
              <a:defRPr sz="15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FB270-EE8B-4EDA-A339-794133F4D641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BFFF1-D05A-4857-A345-84C2A8AC8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858" y="4014645"/>
            <a:ext cx="4744291" cy="473951"/>
          </a:xfrm>
        </p:spPr>
        <p:txBody>
          <a:bodyPr anchor="b"/>
          <a:lstStyle>
            <a:lvl1pPr algn="l">
              <a:defRPr sz="351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49858" y="512453"/>
            <a:ext cx="4744291" cy="3441123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5629"/>
            </a:lvl1pPr>
            <a:lvl2pPr marL="804289" indent="0">
              <a:buNone/>
              <a:defRPr sz="4925"/>
            </a:lvl2pPr>
            <a:lvl3pPr marL="1608576" indent="0">
              <a:buNone/>
              <a:defRPr sz="4222"/>
            </a:lvl3pPr>
            <a:lvl4pPr marL="2412865" indent="0">
              <a:buNone/>
              <a:defRPr sz="3518"/>
            </a:lvl4pPr>
            <a:lvl5pPr marL="3217153" indent="0">
              <a:buNone/>
              <a:defRPr sz="3518"/>
            </a:lvl5pPr>
            <a:lvl6pPr marL="4021442" indent="0">
              <a:buNone/>
              <a:defRPr sz="3518"/>
            </a:lvl6pPr>
            <a:lvl7pPr marL="4825729" indent="0">
              <a:buNone/>
              <a:defRPr sz="3518"/>
            </a:lvl7pPr>
            <a:lvl8pPr marL="5630018" indent="0">
              <a:buNone/>
              <a:defRPr sz="3518"/>
            </a:lvl8pPr>
            <a:lvl9pPr marL="6434307" indent="0">
              <a:buNone/>
              <a:defRPr sz="351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49858" y="4488595"/>
            <a:ext cx="4744291" cy="673090"/>
          </a:xfrm>
        </p:spPr>
        <p:txBody>
          <a:bodyPr/>
          <a:lstStyle>
            <a:lvl1pPr marL="0" indent="0">
              <a:buNone/>
              <a:defRPr sz="2463"/>
            </a:lvl1pPr>
            <a:lvl2pPr marL="804289" indent="0">
              <a:buNone/>
              <a:defRPr sz="2111"/>
            </a:lvl2pPr>
            <a:lvl3pPr marL="1608576" indent="0">
              <a:buNone/>
              <a:defRPr sz="1760"/>
            </a:lvl3pPr>
            <a:lvl4pPr marL="2412865" indent="0">
              <a:buNone/>
              <a:defRPr sz="1585"/>
            </a:lvl4pPr>
            <a:lvl5pPr marL="3217153" indent="0">
              <a:buNone/>
              <a:defRPr sz="1585"/>
            </a:lvl5pPr>
            <a:lvl6pPr marL="4021442" indent="0">
              <a:buNone/>
              <a:defRPr sz="1585"/>
            </a:lvl6pPr>
            <a:lvl7pPr marL="4825729" indent="0">
              <a:buNone/>
              <a:defRPr sz="1585"/>
            </a:lvl7pPr>
            <a:lvl8pPr marL="5630018" indent="0">
              <a:buNone/>
              <a:defRPr sz="1585"/>
            </a:lvl8pPr>
            <a:lvl9pPr marL="6434307" indent="0">
              <a:buNone/>
              <a:defRPr sz="158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1DDDD-2777-4520-8B89-80052EC6AD2C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99255-AF7E-49D9-980C-866B9D299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8439" y="252907"/>
            <a:ext cx="8064562" cy="105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8439" y="1471639"/>
            <a:ext cx="8064562" cy="416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48439" y="5847721"/>
            <a:ext cx="2090270" cy="33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>
              <a:defRPr sz="228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865D870-D5F0-4BF3-9755-593D34C471A3}" type="datetimeFigureOut">
              <a:rPr lang="en-US"/>
              <a:pPr/>
              <a:t>7/26/2018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062192" y="5847721"/>
            <a:ext cx="2837056" cy="33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ctr">
              <a:defRPr sz="228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422732" y="5847721"/>
            <a:ext cx="2090270" cy="33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r">
              <a:defRPr sz="228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FC69E40-59E0-4277-B53D-07F26471D7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92892" rtl="0" eaLnBrk="0" fontAlgn="base" hangingPunct="0">
        <a:spcBef>
          <a:spcPct val="0"/>
        </a:spcBef>
        <a:spcAft>
          <a:spcPct val="0"/>
        </a:spcAft>
        <a:defRPr sz="862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792892" rtl="0" eaLnBrk="0" fontAlgn="base" hangingPunct="0">
        <a:spcBef>
          <a:spcPct val="0"/>
        </a:spcBef>
        <a:spcAft>
          <a:spcPct val="0"/>
        </a:spcAft>
        <a:defRPr sz="8620">
          <a:solidFill>
            <a:schemeClr val="tx1"/>
          </a:solidFill>
          <a:latin typeface="Calibri" pitchFamily="34" charset="0"/>
        </a:defRPr>
      </a:lvl2pPr>
      <a:lvl3pPr algn="ctr" defTabSz="1792892" rtl="0" eaLnBrk="0" fontAlgn="base" hangingPunct="0">
        <a:spcBef>
          <a:spcPct val="0"/>
        </a:spcBef>
        <a:spcAft>
          <a:spcPct val="0"/>
        </a:spcAft>
        <a:defRPr sz="8620">
          <a:solidFill>
            <a:schemeClr val="tx1"/>
          </a:solidFill>
          <a:latin typeface="Calibri" pitchFamily="34" charset="0"/>
        </a:defRPr>
      </a:lvl3pPr>
      <a:lvl4pPr algn="ctr" defTabSz="1792892" rtl="0" eaLnBrk="0" fontAlgn="base" hangingPunct="0">
        <a:spcBef>
          <a:spcPct val="0"/>
        </a:spcBef>
        <a:spcAft>
          <a:spcPct val="0"/>
        </a:spcAft>
        <a:defRPr sz="8620">
          <a:solidFill>
            <a:schemeClr val="tx1"/>
          </a:solidFill>
          <a:latin typeface="Calibri" pitchFamily="34" charset="0"/>
        </a:defRPr>
      </a:lvl4pPr>
      <a:lvl5pPr algn="ctr" defTabSz="1792892" rtl="0" eaLnBrk="0" fontAlgn="base" hangingPunct="0">
        <a:spcBef>
          <a:spcPct val="0"/>
        </a:spcBef>
        <a:spcAft>
          <a:spcPct val="0"/>
        </a:spcAft>
        <a:defRPr sz="8620">
          <a:solidFill>
            <a:schemeClr val="tx1"/>
          </a:solidFill>
          <a:latin typeface="Calibri" pitchFamily="34" charset="0"/>
        </a:defRPr>
      </a:lvl5pPr>
      <a:lvl6pPr marL="804289" algn="ctr" rtl="0" fontAlgn="base">
        <a:spcBef>
          <a:spcPct val="0"/>
        </a:spcBef>
        <a:spcAft>
          <a:spcPct val="0"/>
        </a:spcAft>
        <a:defRPr sz="7740">
          <a:solidFill>
            <a:schemeClr val="tx1"/>
          </a:solidFill>
          <a:latin typeface="Calibri" pitchFamily="34" charset="0"/>
        </a:defRPr>
      </a:lvl6pPr>
      <a:lvl7pPr marL="1608576" algn="ctr" rtl="0" fontAlgn="base">
        <a:spcBef>
          <a:spcPct val="0"/>
        </a:spcBef>
        <a:spcAft>
          <a:spcPct val="0"/>
        </a:spcAft>
        <a:defRPr sz="7740">
          <a:solidFill>
            <a:schemeClr val="tx1"/>
          </a:solidFill>
          <a:latin typeface="Calibri" pitchFamily="34" charset="0"/>
        </a:defRPr>
      </a:lvl7pPr>
      <a:lvl8pPr marL="2412865" algn="ctr" rtl="0" fontAlgn="base">
        <a:spcBef>
          <a:spcPct val="0"/>
        </a:spcBef>
        <a:spcAft>
          <a:spcPct val="0"/>
        </a:spcAft>
        <a:defRPr sz="7740">
          <a:solidFill>
            <a:schemeClr val="tx1"/>
          </a:solidFill>
          <a:latin typeface="Calibri" pitchFamily="34" charset="0"/>
        </a:defRPr>
      </a:lvl8pPr>
      <a:lvl9pPr marL="3217153" algn="ctr" rtl="0" fontAlgn="base">
        <a:spcBef>
          <a:spcPct val="0"/>
        </a:spcBef>
        <a:spcAft>
          <a:spcPct val="0"/>
        </a:spcAft>
        <a:defRPr sz="7740">
          <a:solidFill>
            <a:schemeClr val="tx1"/>
          </a:solidFill>
          <a:latin typeface="Calibri" pitchFamily="34" charset="0"/>
        </a:defRPr>
      </a:lvl9pPr>
    </p:titleStyle>
    <p:bodyStyle>
      <a:lvl1pPr marL="673033" indent="-673033" algn="l" defTabSz="179289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333" kern="1200">
          <a:solidFill>
            <a:schemeClr val="tx1"/>
          </a:solidFill>
          <a:latin typeface="+mn-lt"/>
          <a:ea typeface="+mn-ea"/>
          <a:cs typeface="+mn-cs"/>
        </a:defRPr>
      </a:lvl1pPr>
      <a:lvl2pPr marL="1454981" indent="-558534" algn="l" defTabSz="179289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454" kern="1200">
          <a:solidFill>
            <a:schemeClr val="tx1"/>
          </a:solidFill>
          <a:latin typeface="+mn-lt"/>
          <a:ea typeface="+mn-ea"/>
          <a:cs typeface="+mn-cs"/>
        </a:defRPr>
      </a:lvl2pPr>
      <a:lvl3pPr marL="2239720" indent="-446827" algn="l" defTabSz="179289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750" kern="1200">
          <a:solidFill>
            <a:schemeClr val="tx1"/>
          </a:solidFill>
          <a:latin typeface="+mn-lt"/>
          <a:ea typeface="+mn-ea"/>
          <a:cs typeface="+mn-cs"/>
        </a:defRPr>
      </a:lvl3pPr>
      <a:lvl4pPr marL="3136167" indent="-446827" algn="l" defTabSz="179289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869" kern="1200">
          <a:solidFill>
            <a:schemeClr val="tx1"/>
          </a:solidFill>
          <a:latin typeface="+mn-lt"/>
          <a:ea typeface="+mn-ea"/>
          <a:cs typeface="+mn-cs"/>
        </a:defRPr>
      </a:lvl4pPr>
      <a:lvl5pPr marL="4032611" indent="-446827" algn="l" defTabSz="179289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869" kern="1200">
          <a:solidFill>
            <a:schemeClr val="tx1"/>
          </a:solidFill>
          <a:latin typeface="+mn-lt"/>
          <a:ea typeface="+mn-ea"/>
          <a:cs typeface="+mn-cs"/>
        </a:defRPr>
      </a:lvl5pPr>
      <a:lvl6pPr marL="4423585" indent="-402144" algn="l" defTabSz="1608576" rtl="0" eaLnBrk="1" latinLnBrk="0" hangingPunct="1">
        <a:spcBef>
          <a:spcPct val="20000"/>
        </a:spcBef>
        <a:buFont typeface="Arial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6pPr>
      <a:lvl7pPr marL="5227873" indent="-402144" algn="l" defTabSz="1608576" rtl="0" eaLnBrk="1" latinLnBrk="0" hangingPunct="1">
        <a:spcBef>
          <a:spcPct val="20000"/>
        </a:spcBef>
        <a:buFont typeface="Arial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7pPr>
      <a:lvl8pPr marL="6032162" indent="-402144" algn="l" defTabSz="1608576" rtl="0" eaLnBrk="1" latinLnBrk="0" hangingPunct="1">
        <a:spcBef>
          <a:spcPct val="20000"/>
        </a:spcBef>
        <a:buFont typeface="Arial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8pPr>
      <a:lvl9pPr marL="6836449" indent="-402144" algn="l" defTabSz="1608576" rtl="0" eaLnBrk="1" latinLnBrk="0" hangingPunct="1">
        <a:spcBef>
          <a:spcPct val="20000"/>
        </a:spcBef>
        <a:buFont typeface="Arial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8576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1pPr>
      <a:lvl2pPr marL="804289" algn="l" defTabSz="1608576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2pPr>
      <a:lvl3pPr marL="1608576" algn="l" defTabSz="1608576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3pPr>
      <a:lvl4pPr marL="2412865" algn="l" defTabSz="1608576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4pPr>
      <a:lvl5pPr marL="3217153" algn="l" defTabSz="1608576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5pPr>
      <a:lvl6pPr marL="4021442" algn="l" defTabSz="1608576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6pPr>
      <a:lvl7pPr marL="4825729" algn="l" defTabSz="1608576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7pPr>
      <a:lvl8pPr marL="5630018" algn="l" defTabSz="1608576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8pPr>
      <a:lvl9pPr marL="6434307" algn="l" defTabSz="1608576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2494C4-FBFD-47FC-93A6-7D7B3C30FC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93"/>
          <a:stretch/>
        </p:blipFill>
        <p:spPr>
          <a:xfrm>
            <a:off x="81934" y="334388"/>
            <a:ext cx="1435442" cy="1593445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B8994E55-6D37-4F23-B143-B3F3DFAA3649}"/>
              </a:ext>
            </a:extLst>
          </p:cNvPr>
          <p:cNvSpPr>
            <a:spLocks noChangeAspect="1"/>
          </p:cNvSpPr>
          <p:nvPr/>
        </p:nvSpPr>
        <p:spPr>
          <a:xfrm>
            <a:off x="901949" y="1118155"/>
            <a:ext cx="2736824" cy="2739751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87451AE-C722-4889-9BD8-84F0299CA1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043" y="1236512"/>
            <a:ext cx="1623020" cy="2629025"/>
          </a:xfrm>
          <a:prstGeom prst="rect">
            <a:avLst/>
          </a:prstGeom>
        </p:spPr>
      </p:pic>
      <p:sp>
        <p:nvSpPr>
          <p:cNvPr id="25" name="Text Box 14">
            <a:extLst>
              <a:ext uri="{FF2B5EF4-FFF2-40B4-BE49-F238E27FC236}">
                <a16:creationId xmlns:a16="http://schemas.microsoft.com/office/drawing/2014/main" id="{5DB26741-731E-4C49-9240-932CD613B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37" y="4054669"/>
            <a:ext cx="3559417" cy="22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624" tIns="17312" rIns="34624" bIns="17312">
            <a:spAutoFit/>
          </a:bodyPr>
          <a:lstStyle/>
          <a:p>
            <a:pPr algn="ctr" defTabSz="346426">
              <a:lnSpc>
                <a:spcPts val="1429"/>
              </a:lnSpc>
            </a:pPr>
            <a:r>
              <a:rPr lang="en-US" sz="169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Inspiration From Above 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3A22D00-5E89-4390-A6D7-F59ED2DBAA93}"/>
              </a:ext>
            </a:extLst>
          </p:cNvPr>
          <p:cNvSpPr>
            <a:spLocks noChangeAspect="1"/>
          </p:cNvSpPr>
          <p:nvPr/>
        </p:nvSpPr>
        <p:spPr>
          <a:xfrm>
            <a:off x="2961938" y="1255984"/>
            <a:ext cx="1142589" cy="11253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FA285A6-913D-4210-9C6C-78DA6E425E9E}"/>
              </a:ext>
            </a:extLst>
          </p:cNvPr>
          <p:cNvSpPr>
            <a:spLocks noChangeAspect="1"/>
          </p:cNvSpPr>
          <p:nvPr/>
        </p:nvSpPr>
        <p:spPr>
          <a:xfrm>
            <a:off x="766578" y="3193798"/>
            <a:ext cx="222661" cy="22266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4F54F64-3777-4370-BE24-2CC18F299892}"/>
              </a:ext>
            </a:extLst>
          </p:cNvPr>
          <p:cNvSpPr>
            <a:spLocks noChangeAspect="1"/>
          </p:cNvSpPr>
          <p:nvPr/>
        </p:nvSpPr>
        <p:spPr>
          <a:xfrm>
            <a:off x="3787281" y="3138178"/>
            <a:ext cx="163609" cy="172356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8ED881-CCDD-4C17-A9B6-2650AB56AA4E}"/>
              </a:ext>
            </a:extLst>
          </p:cNvPr>
          <p:cNvSpPr>
            <a:spLocks noChangeAspect="1"/>
          </p:cNvSpPr>
          <p:nvPr/>
        </p:nvSpPr>
        <p:spPr>
          <a:xfrm>
            <a:off x="1440989" y="1120315"/>
            <a:ext cx="81643" cy="81643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3D9FB48-9A33-43E6-A5E1-31940DE1C123}"/>
              </a:ext>
            </a:extLst>
          </p:cNvPr>
          <p:cNvSpPr/>
          <p:nvPr/>
        </p:nvSpPr>
        <p:spPr>
          <a:xfrm>
            <a:off x="364772" y="1066314"/>
            <a:ext cx="68275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86"/>
              </a:lnSpc>
            </a:pPr>
            <a:r>
              <a:rPr lang="en-US" sz="1690" b="1" u="none" dirty="0">
                <a:latin typeface="Felix Titling" panose="04060505060202020A04" pitchFamily="82" charset="0"/>
              </a:rPr>
              <a:t>APR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393550-FB56-47E1-B8BD-1B3BF5913DC9}"/>
              </a:ext>
            </a:extLst>
          </p:cNvPr>
          <p:cNvCxnSpPr>
            <a:cxnSpLocks/>
          </p:cNvCxnSpPr>
          <p:nvPr/>
        </p:nvCxnSpPr>
        <p:spPr>
          <a:xfrm>
            <a:off x="505374" y="1404267"/>
            <a:ext cx="450607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D59D64B-DD7B-47C0-818F-76C3221F77A4}"/>
              </a:ext>
            </a:extLst>
          </p:cNvPr>
          <p:cNvSpPr/>
          <p:nvPr/>
        </p:nvSpPr>
        <p:spPr>
          <a:xfrm>
            <a:off x="938098" y="4649053"/>
            <a:ext cx="2712990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26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Chinese Evangelical Free Church</a:t>
            </a:r>
          </a:p>
          <a:p>
            <a:pPr algn="ctr"/>
            <a:r>
              <a:rPr lang="en-US" sz="1126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1111  S. Atlantic Blvd</a:t>
            </a:r>
          </a:p>
          <a:p>
            <a:pPr algn="ctr"/>
            <a:r>
              <a:rPr lang="en-US" sz="1126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Monterey Park</a:t>
            </a:r>
          </a:p>
          <a:p>
            <a:pPr algn="ctr"/>
            <a:r>
              <a:rPr lang="en-US" sz="1126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Free Admission</a:t>
            </a:r>
            <a:endParaRPr lang="en-US" sz="1408" b="1" u="none" dirty="0">
              <a:solidFill>
                <a:schemeClr val="tx1">
                  <a:lumMod val="65000"/>
                  <a:lumOff val="3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id="{CF316D74-9A25-4DBD-9685-EC1A965CE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0750" y="426732"/>
            <a:ext cx="2553803" cy="22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624" tIns="17312" rIns="34624" bIns="17312">
            <a:spAutoFit/>
          </a:bodyPr>
          <a:lstStyle/>
          <a:p>
            <a:pPr algn="ctr" defTabSz="346426">
              <a:lnSpc>
                <a:spcPts val="1429"/>
              </a:lnSpc>
            </a:pPr>
            <a:r>
              <a:rPr lang="en-US" sz="160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  <a:endParaRPr lang="en-US" sz="70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D416BC-B3AF-4351-8AEB-C4AFE3B316EF}"/>
              </a:ext>
            </a:extLst>
          </p:cNvPr>
          <p:cNvSpPr/>
          <p:nvPr/>
        </p:nvSpPr>
        <p:spPr>
          <a:xfrm>
            <a:off x="1837360" y="604654"/>
            <a:ext cx="160472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6426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France Intl</a:t>
            </a:r>
          </a:p>
          <a:p>
            <a:pPr algn="ctr" defTabSz="346426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Hilton Head Intl</a:t>
            </a:r>
          </a:p>
          <a:p>
            <a:pPr algn="ctr" defTabSz="346426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Artist</a:t>
            </a:r>
          </a:p>
        </p:txBody>
      </p:sp>
      <p:sp>
        <p:nvSpPr>
          <p:cNvPr id="37" name="Rectangle 13">
            <a:extLst>
              <a:ext uri="{FF2B5EF4-FFF2-40B4-BE49-F238E27FC236}">
                <a16:creationId xmlns:a16="http://schemas.microsoft.com/office/drawing/2014/main" id="{D8592677-AC67-4F6E-967D-311AF286F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900" y="4238815"/>
            <a:ext cx="3534772" cy="17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624" tIns="17312" rIns="34624" bIns="17312">
            <a:spAutoFit/>
          </a:bodyPr>
          <a:lstStyle/>
          <a:p>
            <a:pPr algn="ctr" defTabSz="346426">
              <a:lnSpc>
                <a:spcPct val="110000"/>
              </a:lnSpc>
              <a:defRPr/>
            </a:pPr>
            <a:r>
              <a:rPr lang="en-US" sz="887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Unveiling the secret spiritual lives of more great composers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1F8D12E-E2CB-481B-835F-622559A2E6FA}"/>
              </a:ext>
            </a:extLst>
          </p:cNvPr>
          <p:cNvSpPr/>
          <p:nvPr/>
        </p:nvSpPr>
        <p:spPr>
          <a:xfrm>
            <a:off x="415324" y="1425220"/>
            <a:ext cx="611258" cy="3524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90" b="1" u="none" dirty="0">
                <a:latin typeface="Myriad Pro" panose="020B0503030403020204" pitchFamily="34" charset="0"/>
              </a:rPr>
              <a:t>7PM</a:t>
            </a:r>
            <a:endParaRPr lang="en-US" sz="1971" b="1" u="none" dirty="0">
              <a:latin typeface="Myriad Pro" panose="020B0503030403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E43C50-BD79-41BE-9F4B-515D78963D37}"/>
              </a:ext>
            </a:extLst>
          </p:cNvPr>
          <p:cNvSpPr/>
          <p:nvPr/>
        </p:nvSpPr>
        <p:spPr>
          <a:xfrm>
            <a:off x="429260" y="820615"/>
            <a:ext cx="585418" cy="3529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86"/>
              </a:lnSpc>
            </a:pPr>
            <a:r>
              <a:rPr lang="en-US" sz="2816" b="1" u="none" dirty="0">
                <a:latin typeface="Myriad Pro" panose="020B0503030403020204" pitchFamily="34" charset="0"/>
              </a:rPr>
              <a:t>21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A85C976-5F78-40EB-BCB3-4B4A1A29821C}"/>
              </a:ext>
            </a:extLst>
          </p:cNvPr>
          <p:cNvSpPr/>
          <p:nvPr/>
        </p:nvSpPr>
        <p:spPr>
          <a:xfrm>
            <a:off x="438103" y="504692"/>
            <a:ext cx="550343" cy="3524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90" b="1" u="none" dirty="0">
                <a:latin typeface="Felix Titling" panose="04060505060202020A04" pitchFamily="82" charset="0"/>
              </a:rPr>
              <a:t>SAT</a:t>
            </a:r>
            <a:endParaRPr lang="en-US" sz="169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620D281-ACF4-414A-B071-B7F96D6CA812}"/>
              </a:ext>
            </a:extLst>
          </p:cNvPr>
          <p:cNvSpPr/>
          <p:nvPr/>
        </p:nvSpPr>
        <p:spPr>
          <a:xfrm>
            <a:off x="3041987" y="1439906"/>
            <a:ext cx="1142589" cy="850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86" u="none" dirty="0">
                <a:latin typeface="Myriad Pro" panose="020B0503030403020204" pitchFamily="34" charset="0"/>
              </a:rPr>
              <a:t>“A one-of-a-kind performance </a:t>
            </a:r>
          </a:p>
          <a:p>
            <a:r>
              <a:rPr lang="en-US" sz="986" u="none" dirty="0">
                <a:latin typeface="Myriad Pro" panose="020B0503030403020204" pitchFamily="34" charset="0"/>
              </a:rPr>
              <a:t>in elegance and musicality” </a:t>
            </a:r>
          </a:p>
          <a:p>
            <a:r>
              <a:rPr lang="en-US" sz="986" u="none" dirty="0">
                <a:latin typeface="Myriad Pro" panose="020B0503030403020204" pitchFamily="34" charset="0"/>
              </a:rPr>
              <a:t>– Central News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DCA4454-C211-4955-A191-DDEECB30382E}"/>
              </a:ext>
            </a:extLst>
          </p:cNvPr>
          <p:cNvSpPr>
            <a:spLocks/>
          </p:cNvSpPr>
          <p:nvPr/>
        </p:nvSpPr>
        <p:spPr>
          <a:xfrm>
            <a:off x="2190644" y="4465583"/>
            <a:ext cx="111330" cy="11133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CF01EE-1ACE-4611-A03A-F450491831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1356" y="3695657"/>
            <a:ext cx="892077" cy="1342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A71165-7D9E-4516-BA76-1E4F30B303C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131" b="20329"/>
          <a:stretch/>
        </p:blipFill>
        <p:spPr>
          <a:xfrm>
            <a:off x="113312" y="5351415"/>
            <a:ext cx="976518" cy="905469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668FD86-A6FA-42A5-A213-EB20C65B2F1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93"/>
          <a:stretch/>
        </p:blipFill>
        <p:spPr>
          <a:xfrm>
            <a:off x="4712787" y="282547"/>
            <a:ext cx="1435442" cy="1593445"/>
          </a:xfrm>
          <a:prstGeom prst="rect">
            <a:avLst/>
          </a:prstGeom>
        </p:spPr>
      </p:pic>
      <p:sp>
        <p:nvSpPr>
          <p:cNvPr id="54" name="Oval 53">
            <a:extLst>
              <a:ext uri="{FF2B5EF4-FFF2-40B4-BE49-F238E27FC236}">
                <a16:creationId xmlns:a16="http://schemas.microsoft.com/office/drawing/2014/main" id="{99DD590E-BA46-4BDB-8AF0-01FC62BAFE3B}"/>
              </a:ext>
            </a:extLst>
          </p:cNvPr>
          <p:cNvSpPr>
            <a:spLocks noChangeAspect="1"/>
          </p:cNvSpPr>
          <p:nvPr/>
        </p:nvSpPr>
        <p:spPr>
          <a:xfrm>
            <a:off x="5532802" y="1066314"/>
            <a:ext cx="2736824" cy="2739751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DC792513-2F53-4A54-897C-1F29773BAC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896" y="1184671"/>
            <a:ext cx="1623020" cy="2629025"/>
          </a:xfrm>
          <a:prstGeom prst="rect">
            <a:avLst/>
          </a:prstGeom>
        </p:spPr>
      </p:pic>
      <p:sp>
        <p:nvSpPr>
          <p:cNvPr id="60" name="Text Box 14">
            <a:extLst>
              <a:ext uri="{FF2B5EF4-FFF2-40B4-BE49-F238E27FC236}">
                <a16:creationId xmlns:a16="http://schemas.microsoft.com/office/drawing/2014/main" id="{C5E322A5-CF8D-4469-9F07-8C3E5DC15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190" y="4002828"/>
            <a:ext cx="3559417" cy="22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624" tIns="17312" rIns="34624" bIns="17312">
            <a:spAutoFit/>
          </a:bodyPr>
          <a:lstStyle/>
          <a:p>
            <a:pPr algn="ctr" defTabSz="346426">
              <a:lnSpc>
                <a:spcPts val="1429"/>
              </a:lnSpc>
            </a:pPr>
            <a:r>
              <a:rPr lang="en-US" sz="169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Inspiration From Above 2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52590E7-1473-4075-B876-1EF0BAA60982}"/>
              </a:ext>
            </a:extLst>
          </p:cNvPr>
          <p:cNvSpPr>
            <a:spLocks noChangeAspect="1"/>
          </p:cNvSpPr>
          <p:nvPr/>
        </p:nvSpPr>
        <p:spPr>
          <a:xfrm>
            <a:off x="7592791" y="1204143"/>
            <a:ext cx="1142589" cy="112536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43197992-7A4C-401B-B5B3-CD9C373A1383}"/>
              </a:ext>
            </a:extLst>
          </p:cNvPr>
          <p:cNvSpPr>
            <a:spLocks noChangeAspect="1"/>
          </p:cNvSpPr>
          <p:nvPr/>
        </p:nvSpPr>
        <p:spPr>
          <a:xfrm>
            <a:off x="5397431" y="3141957"/>
            <a:ext cx="222661" cy="22266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5E8C69F-60E1-490A-B5BF-E2E291D10E53}"/>
              </a:ext>
            </a:extLst>
          </p:cNvPr>
          <p:cNvSpPr>
            <a:spLocks noChangeAspect="1"/>
          </p:cNvSpPr>
          <p:nvPr/>
        </p:nvSpPr>
        <p:spPr>
          <a:xfrm>
            <a:off x="8418134" y="3086337"/>
            <a:ext cx="163609" cy="172356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334CB30-3626-4473-BF65-E5370C567642}"/>
              </a:ext>
            </a:extLst>
          </p:cNvPr>
          <p:cNvSpPr>
            <a:spLocks noChangeAspect="1"/>
          </p:cNvSpPr>
          <p:nvPr/>
        </p:nvSpPr>
        <p:spPr>
          <a:xfrm>
            <a:off x="6071842" y="1068474"/>
            <a:ext cx="81643" cy="81643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FF9097B-71CE-42A3-8C92-C13ED2D0805B}"/>
              </a:ext>
            </a:extLst>
          </p:cNvPr>
          <p:cNvSpPr/>
          <p:nvPr/>
        </p:nvSpPr>
        <p:spPr>
          <a:xfrm>
            <a:off x="4995625" y="1014473"/>
            <a:ext cx="68275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86"/>
              </a:lnSpc>
            </a:pPr>
            <a:r>
              <a:rPr lang="en-US" sz="1690" b="1" u="none" dirty="0">
                <a:latin typeface="Felix Titling" panose="04060505060202020A04" pitchFamily="82" charset="0"/>
              </a:rPr>
              <a:t>APR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AD3AED8-F271-4EAF-B9AB-A42F17B88DA5}"/>
              </a:ext>
            </a:extLst>
          </p:cNvPr>
          <p:cNvCxnSpPr>
            <a:cxnSpLocks/>
          </p:cNvCxnSpPr>
          <p:nvPr/>
        </p:nvCxnSpPr>
        <p:spPr>
          <a:xfrm>
            <a:off x="5136227" y="1352426"/>
            <a:ext cx="450607" cy="0"/>
          </a:xfrm>
          <a:prstGeom prst="line">
            <a:avLst/>
          </a:prstGeom>
          <a:ln w="889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BDDC1505-066D-476A-A619-BE914A4AB28E}"/>
              </a:ext>
            </a:extLst>
          </p:cNvPr>
          <p:cNvSpPr/>
          <p:nvPr/>
        </p:nvSpPr>
        <p:spPr>
          <a:xfrm>
            <a:off x="5568951" y="4597212"/>
            <a:ext cx="2712990" cy="78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26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Chinese Evangelical Free Church</a:t>
            </a:r>
          </a:p>
          <a:p>
            <a:pPr algn="ctr"/>
            <a:r>
              <a:rPr lang="en-US" sz="1126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1111  S. Atlantic Blvd</a:t>
            </a:r>
          </a:p>
          <a:p>
            <a:pPr algn="ctr"/>
            <a:r>
              <a:rPr lang="en-US" sz="1126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Monterey Park</a:t>
            </a:r>
          </a:p>
          <a:p>
            <a:pPr algn="ctr"/>
            <a:r>
              <a:rPr lang="en-US" sz="1126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</a:rPr>
              <a:t>Free Admission</a:t>
            </a:r>
            <a:endParaRPr lang="en-US" sz="1408" b="1" u="none" dirty="0">
              <a:solidFill>
                <a:schemeClr val="tx1">
                  <a:lumMod val="65000"/>
                  <a:lumOff val="3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79" name="Text Box 14">
            <a:extLst>
              <a:ext uri="{FF2B5EF4-FFF2-40B4-BE49-F238E27FC236}">
                <a16:creationId xmlns:a16="http://schemas.microsoft.com/office/drawing/2014/main" id="{D4E24174-B52C-4AAB-A446-490BBF7F9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603" y="374891"/>
            <a:ext cx="2553803" cy="22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624" tIns="17312" rIns="34624" bIns="17312">
            <a:spAutoFit/>
          </a:bodyPr>
          <a:lstStyle/>
          <a:p>
            <a:pPr algn="ctr" defTabSz="346426">
              <a:lnSpc>
                <a:spcPts val="1429"/>
              </a:lnSpc>
            </a:pPr>
            <a:r>
              <a:rPr lang="en-US" sz="160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  <a:endParaRPr lang="en-US" sz="70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A625B51-D755-4640-8519-5BB7F58AAE78}"/>
              </a:ext>
            </a:extLst>
          </p:cNvPr>
          <p:cNvSpPr/>
          <p:nvPr/>
        </p:nvSpPr>
        <p:spPr>
          <a:xfrm>
            <a:off x="6468213" y="552813"/>
            <a:ext cx="160472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6426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France Intl</a:t>
            </a:r>
          </a:p>
          <a:p>
            <a:pPr algn="ctr" defTabSz="346426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1</a:t>
            </a:r>
            <a:r>
              <a:rPr lang="en-US" sz="1000" u="none" baseline="30000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</a:t>
            </a: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 Prize Hilton Head Intl</a:t>
            </a:r>
          </a:p>
          <a:p>
            <a:pPr algn="ctr" defTabSz="346426">
              <a:lnSpc>
                <a:spcPts val="1000"/>
              </a:lnSpc>
            </a:pPr>
            <a:r>
              <a:rPr lang="en-US" sz="100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Artist</a:t>
            </a:r>
          </a:p>
        </p:txBody>
      </p:sp>
      <p:sp>
        <p:nvSpPr>
          <p:cNvPr id="82" name="Rectangle 13">
            <a:extLst>
              <a:ext uri="{FF2B5EF4-FFF2-40B4-BE49-F238E27FC236}">
                <a16:creationId xmlns:a16="http://schemas.microsoft.com/office/drawing/2014/main" id="{9B672E3A-0D5B-423A-B56C-B8D43EB9D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4753" y="4186974"/>
            <a:ext cx="3534772" cy="17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4624" tIns="17312" rIns="34624" bIns="17312">
            <a:spAutoFit/>
          </a:bodyPr>
          <a:lstStyle/>
          <a:p>
            <a:pPr algn="ctr" defTabSz="346426">
              <a:lnSpc>
                <a:spcPct val="110000"/>
              </a:lnSpc>
              <a:defRPr/>
            </a:pPr>
            <a:r>
              <a:rPr lang="en-US" sz="887" b="1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Unveiling the secret spiritual lives of more great composers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04D7236-35C9-41C0-A293-FD83CA20B5BC}"/>
              </a:ext>
            </a:extLst>
          </p:cNvPr>
          <p:cNvSpPr/>
          <p:nvPr/>
        </p:nvSpPr>
        <p:spPr>
          <a:xfrm>
            <a:off x="5046177" y="1373379"/>
            <a:ext cx="611258" cy="3524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90" b="1" u="none" dirty="0">
                <a:latin typeface="Myriad Pro" panose="020B0503030403020204" pitchFamily="34" charset="0"/>
              </a:rPr>
              <a:t>7PM</a:t>
            </a:r>
            <a:endParaRPr lang="en-US" sz="1971" b="1" u="none" dirty="0">
              <a:latin typeface="Myriad Pro" panose="020B0503030403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0B30547-85EF-4A52-BB19-D88CC1341090}"/>
              </a:ext>
            </a:extLst>
          </p:cNvPr>
          <p:cNvSpPr/>
          <p:nvPr/>
        </p:nvSpPr>
        <p:spPr>
          <a:xfrm>
            <a:off x="5060113" y="768774"/>
            <a:ext cx="585418" cy="3529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786"/>
              </a:lnSpc>
            </a:pPr>
            <a:r>
              <a:rPr lang="en-US" sz="2816" b="1" u="none" dirty="0">
                <a:latin typeface="Myriad Pro" panose="020B0503030403020204" pitchFamily="34" charset="0"/>
              </a:rPr>
              <a:t>21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036498B-EE21-4325-956D-029570A1C34C}"/>
              </a:ext>
            </a:extLst>
          </p:cNvPr>
          <p:cNvSpPr/>
          <p:nvPr/>
        </p:nvSpPr>
        <p:spPr>
          <a:xfrm>
            <a:off x="5068956" y="452851"/>
            <a:ext cx="550343" cy="3524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90" b="1" u="none" dirty="0">
                <a:latin typeface="Felix Titling" panose="04060505060202020A04" pitchFamily="82" charset="0"/>
              </a:rPr>
              <a:t>SAT</a:t>
            </a:r>
            <a:endParaRPr lang="en-US" sz="1690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BA24048A-8425-4150-8FFA-7E80A9A01D2A}"/>
              </a:ext>
            </a:extLst>
          </p:cNvPr>
          <p:cNvSpPr/>
          <p:nvPr/>
        </p:nvSpPr>
        <p:spPr>
          <a:xfrm>
            <a:off x="7672840" y="1388065"/>
            <a:ext cx="1142589" cy="850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86" u="none" dirty="0">
                <a:latin typeface="Myriad Pro" panose="020B0503030403020204" pitchFamily="34" charset="0"/>
              </a:rPr>
              <a:t>“A one-of-a-kind performance </a:t>
            </a:r>
          </a:p>
          <a:p>
            <a:r>
              <a:rPr lang="en-US" sz="986" u="none" dirty="0">
                <a:latin typeface="Myriad Pro" panose="020B0503030403020204" pitchFamily="34" charset="0"/>
              </a:rPr>
              <a:t>in elegance and musicality” </a:t>
            </a:r>
          </a:p>
          <a:p>
            <a:r>
              <a:rPr lang="en-US" sz="986" u="none" dirty="0">
                <a:latin typeface="Myriad Pro" panose="020B0503030403020204" pitchFamily="34" charset="0"/>
              </a:rPr>
              <a:t>– Central News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303A6F75-1E0A-4D35-B6FB-558211794FD4}"/>
              </a:ext>
            </a:extLst>
          </p:cNvPr>
          <p:cNvSpPr>
            <a:spLocks/>
          </p:cNvSpPr>
          <p:nvPr/>
        </p:nvSpPr>
        <p:spPr>
          <a:xfrm>
            <a:off x="6821497" y="4413742"/>
            <a:ext cx="111330" cy="11133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24FDF591-A9D9-48C2-B3B9-F245190F37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2209" y="3643816"/>
            <a:ext cx="892077" cy="13429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17C26E29-6988-435F-BF42-E0EDC3B7366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131" b="20329"/>
          <a:stretch/>
        </p:blipFill>
        <p:spPr>
          <a:xfrm>
            <a:off x="4744165" y="5299574"/>
            <a:ext cx="976518" cy="90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113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Felix Titling</vt:lpstr>
      <vt:lpstr>Myriad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Raymond</dc:creator>
  <cp:lastModifiedBy>Raymond Shen</cp:lastModifiedBy>
  <cp:revision>108</cp:revision>
  <dcterms:created xsi:type="dcterms:W3CDTF">2012-02-03T06:58:22Z</dcterms:created>
  <dcterms:modified xsi:type="dcterms:W3CDTF">2018-07-27T01:15:59Z</dcterms:modified>
</cp:coreProperties>
</file>