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3"/>
  </p:notesMasterIdLst>
  <p:sldIdLst>
    <p:sldId id="260" r:id="rId2"/>
  </p:sldIdLst>
  <p:sldSz cx="18013363" cy="25420638"/>
  <p:notesSz cx="7315200" cy="96012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1pPr>
    <a:lvl2pPr marL="1113600" algn="l" rtl="0" fontAlgn="base">
      <a:spcBef>
        <a:spcPct val="0"/>
      </a:spcBef>
      <a:spcAft>
        <a:spcPct val="0"/>
      </a:spcAft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2pPr>
    <a:lvl3pPr marL="2227198" algn="l" rtl="0" fontAlgn="base">
      <a:spcBef>
        <a:spcPct val="0"/>
      </a:spcBef>
      <a:spcAft>
        <a:spcPct val="0"/>
      </a:spcAft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3pPr>
    <a:lvl4pPr marL="3340796" algn="l" rtl="0" fontAlgn="base">
      <a:spcBef>
        <a:spcPct val="0"/>
      </a:spcBef>
      <a:spcAft>
        <a:spcPct val="0"/>
      </a:spcAft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4pPr>
    <a:lvl5pPr marL="4454395" algn="l" rtl="0" fontAlgn="base">
      <a:spcBef>
        <a:spcPct val="0"/>
      </a:spcBef>
      <a:spcAft>
        <a:spcPct val="0"/>
      </a:spcAft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5pPr>
    <a:lvl6pPr marL="5567996" algn="l" defTabSz="2227198" rtl="0" eaLnBrk="1" latinLnBrk="0" hangingPunct="1"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6pPr>
    <a:lvl7pPr marL="6681593" algn="l" defTabSz="2227198" rtl="0" eaLnBrk="1" latinLnBrk="0" hangingPunct="1"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7pPr>
    <a:lvl8pPr marL="7795192" algn="l" defTabSz="2227198" rtl="0" eaLnBrk="1" latinLnBrk="0" hangingPunct="1"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8pPr>
    <a:lvl9pPr marL="8908791" algn="l" defTabSz="2227198" rtl="0" eaLnBrk="1" latinLnBrk="0" hangingPunct="1">
      <a:defRPr sz="4873" u="sng" kern="1200">
        <a:solidFill>
          <a:schemeClr val="tx1"/>
        </a:solidFill>
        <a:latin typeface="Arial" charset="0"/>
        <a:ea typeface="+mn-ea"/>
        <a:cs typeface="Arial" charset="0"/>
      </a:defRPr>
    </a:lvl9pPr>
  </p:defaultTextStyle>
  <p:extLst>
    <p:ext uri="{EFAFB233-063F-42B5-8137-9DF3F51BA10A}">
      <p15:sldGuideLst xmlns:p15="http://schemas.microsoft.com/office/powerpoint/2012/main">
        <p15:guide id="1" orient="horz" pos="8007" userDrawn="1">
          <p15:clr>
            <a:srgbClr val="A4A3A4"/>
          </p15:clr>
        </p15:guide>
        <p15:guide id="2" pos="5674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FF99"/>
    <a:srgbClr val="EDD06A"/>
    <a:srgbClr val="EDDC5D"/>
    <a:srgbClr val="FFFF47"/>
    <a:srgbClr val="FFFF66"/>
    <a:srgbClr val="FBFF47"/>
    <a:srgbClr val="FF4747"/>
    <a:srgbClr val="FFFF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7628" autoAdjust="0"/>
    <p:restoredTop sz="87638" autoAdjust="0"/>
  </p:normalViewPr>
  <p:slideViewPr>
    <p:cSldViewPr>
      <p:cViewPr varScale="1">
        <p:scale>
          <a:sx n="16" d="100"/>
          <a:sy n="16" d="100"/>
        </p:scale>
        <p:origin x="1710" y="66"/>
      </p:cViewPr>
      <p:guideLst>
        <p:guide orient="horz" pos="8007"/>
        <p:guide pos="5674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notesMaster" Target="notesMasters/notesMaster1.xml"/><Relationship Id="rId7" Type="http://schemas.openxmlformats.org/officeDocument/2006/relationships/tableStyles" Target="tableStyle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heme" Target="theme/theme1.xml"/><Relationship Id="rId5" Type="http://schemas.openxmlformats.org/officeDocument/2006/relationships/viewProps" Target="viewProps.xml"/><Relationship Id="rId4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375" y="0"/>
            <a:ext cx="3170238" cy="481013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F720915-FE7C-4713-A6DE-449E9E73C57F}" type="datetimeFigureOut">
              <a:rPr lang="en-US" smtClean="0"/>
              <a:t>9/7/2024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2509838" y="1200150"/>
            <a:ext cx="2295525" cy="3240088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838" y="4621213"/>
            <a:ext cx="5851525" cy="3779837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375" y="9120188"/>
            <a:ext cx="3170238" cy="481012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B16B14-1EFE-442A-9B73-E0D806A3B0BA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2937229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1pPr>
    <a:lvl2pPr marL="1113600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2pPr>
    <a:lvl3pPr marL="2227198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3pPr>
    <a:lvl4pPr marL="3340796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4pPr>
    <a:lvl5pPr marL="4454395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5pPr>
    <a:lvl6pPr marL="5567996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6pPr>
    <a:lvl7pPr marL="6681593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7pPr>
    <a:lvl8pPr marL="7795192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8pPr>
    <a:lvl9pPr marL="8908791" algn="l" defTabSz="2227198" rtl="0" eaLnBrk="1" latinLnBrk="0" hangingPunct="1">
      <a:defRPr sz="2923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2509838" y="1200150"/>
            <a:ext cx="2295525" cy="3240088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17B16B14-1EFE-442A-9B73-E0D806A3B0BA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21374159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92061" y="7178981"/>
            <a:ext cx="13510022" cy="49536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2384126" y="13095480"/>
            <a:ext cx="11125900" cy="5905805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104410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20882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313232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417642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522053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6264641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7308749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835285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4C1CCBA-DDC0-4904-8620-99EAB861C63B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0E1CDEE-1B65-48C4-995A-C2167215E4CC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6F2B53E-223A-4CA8-9D19-9038052E8650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904F514-64F4-440C-8566-5BAEA3B15F7F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55529" y="14850104"/>
            <a:ext cx="13510022" cy="4589837"/>
          </a:xfrm>
        </p:spPr>
        <p:txBody>
          <a:bodyPr anchor="t"/>
          <a:lstStyle>
            <a:lvl1pPr algn="l">
              <a:defRPr sz="9134" b="1" cap="all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5529" y="9794868"/>
            <a:ext cx="13510022" cy="5055238"/>
          </a:xfrm>
        </p:spPr>
        <p:txBody>
          <a:bodyPr anchor="b"/>
          <a:lstStyle>
            <a:lvl1pPr marL="0" indent="0">
              <a:buNone/>
              <a:defRPr sz="4567">
                <a:solidFill>
                  <a:schemeClr val="tx1">
                    <a:tint val="75000"/>
                  </a:schemeClr>
                </a:solidFill>
              </a:defRPr>
            </a:lvl1pPr>
            <a:lvl2pPr marL="1044108" indent="0">
              <a:buNone/>
              <a:defRPr sz="4110">
                <a:solidFill>
                  <a:schemeClr val="tx1">
                    <a:tint val="75000"/>
                  </a:schemeClr>
                </a:solidFill>
              </a:defRPr>
            </a:lvl2pPr>
            <a:lvl3pPr marL="2088214" indent="0">
              <a:buNone/>
              <a:defRPr sz="3655">
                <a:solidFill>
                  <a:schemeClr val="tx1">
                    <a:tint val="75000"/>
                  </a:schemeClr>
                </a:solidFill>
              </a:defRPr>
            </a:lvl3pPr>
            <a:lvl4pPr marL="3132321" indent="0">
              <a:buNone/>
              <a:defRPr sz="3198">
                <a:solidFill>
                  <a:schemeClr val="tx1">
                    <a:tint val="75000"/>
                  </a:schemeClr>
                </a:solidFill>
              </a:defRPr>
            </a:lvl4pPr>
            <a:lvl5pPr marL="4176427" indent="0">
              <a:buNone/>
              <a:defRPr sz="3198">
                <a:solidFill>
                  <a:schemeClr val="tx1">
                    <a:tint val="75000"/>
                  </a:schemeClr>
                </a:solidFill>
              </a:defRPr>
            </a:lvl5pPr>
            <a:lvl6pPr marL="5220535" indent="0">
              <a:buNone/>
              <a:defRPr sz="3198">
                <a:solidFill>
                  <a:schemeClr val="tx1">
                    <a:tint val="75000"/>
                  </a:schemeClr>
                </a:solidFill>
              </a:defRPr>
            </a:lvl6pPr>
            <a:lvl7pPr marL="6264641" indent="0">
              <a:buNone/>
              <a:defRPr sz="3198">
                <a:solidFill>
                  <a:schemeClr val="tx1">
                    <a:tint val="75000"/>
                  </a:schemeClr>
                </a:solidFill>
              </a:defRPr>
            </a:lvl7pPr>
            <a:lvl8pPr marL="7308749" indent="0">
              <a:buNone/>
              <a:defRPr sz="3198">
                <a:solidFill>
                  <a:schemeClr val="tx1">
                    <a:tint val="75000"/>
                  </a:schemeClr>
                </a:solidFill>
              </a:defRPr>
            </a:lvl8pPr>
            <a:lvl9pPr marL="8352855" indent="0">
              <a:buNone/>
              <a:defRPr sz="3198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8BCB74A-D2C2-4954-B753-6EB10C2B137C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AB56E1B-943E-4DEB-A294-C334C2BFF1E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596031" y="7189680"/>
            <a:ext cx="5231823" cy="20333303"/>
          </a:xfrm>
        </p:spPr>
        <p:txBody>
          <a:bodyPr/>
          <a:lstStyle>
            <a:lvl1pPr>
              <a:defRPr sz="6394"/>
            </a:lvl1pPr>
            <a:lvl2pPr>
              <a:defRPr sz="5481"/>
            </a:lvl2pPr>
            <a:lvl3pPr>
              <a:defRPr sz="4567"/>
            </a:lvl3pPr>
            <a:lvl4pPr>
              <a:defRPr sz="4110"/>
            </a:lvl4pPr>
            <a:lvl5pPr>
              <a:defRPr sz="4110"/>
            </a:lvl5pPr>
            <a:lvl6pPr>
              <a:defRPr sz="4110"/>
            </a:lvl6pPr>
            <a:lvl7pPr>
              <a:defRPr sz="4110"/>
            </a:lvl7pPr>
            <a:lvl8pPr>
              <a:defRPr sz="4110"/>
            </a:lvl8pPr>
            <a:lvl9pPr>
              <a:defRPr sz="411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092756" y="7189680"/>
            <a:ext cx="5231823" cy="20333303"/>
          </a:xfrm>
        </p:spPr>
        <p:txBody>
          <a:bodyPr/>
          <a:lstStyle>
            <a:lvl1pPr>
              <a:defRPr sz="6394"/>
            </a:lvl1pPr>
            <a:lvl2pPr>
              <a:defRPr sz="5481"/>
            </a:lvl2pPr>
            <a:lvl3pPr>
              <a:defRPr sz="4567"/>
            </a:lvl3pPr>
            <a:lvl4pPr>
              <a:defRPr sz="4110"/>
            </a:lvl4pPr>
            <a:lvl5pPr>
              <a:defRPr sz="4110"/>
            </a:lvl5pPr>
            <a:lvl6pPr>
              <a:defRPr sz="4110"/>
            </a:lvl6pPr>
            <a:lvl7pPr>
              <a:defRPr sz="4110"/>
            </a:lvl7pPr>
            <a:lvl8pPr>
              <a:defRPr sz="4110"/>
            </a:lvl8pPr>
            <a:lvl9pPr>
              <a:defRPr sz="411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462ABA3-F994-4A3E-97B9-6A630374972C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2531D2A9-2A22-4416-8815-1FE9BE1EB18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94708" y="925460"/>
            <a:ext cx="14304730" cy="3851612"/>
          </a:xfrm>
        </p:spPr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94710" y="5172933"/>
            <a:ext cx="7022674" cy="2155830"/>
          </a:xfrm>
        </p:spPr>
        <p:txBody>
          <a:bodyPr anchor="b"/>
          <a:lstStyle>
            <a:lvl1pPr marL="0" indent="0">
              <a:buNone/>
              <a:defRPr sz="5481" b="1"/>
            </a:lvl1pPr>
            <a:lvl2pPr marL="1044108" indent="0">
              <a:buNone/>
              <a:defRPr sz="4567" b="1"/>
            </a:lvl2pPr>
            <a:lvl3pPr marL="2088214" indent="0">
              <a:buNone/>
              <a:defRPr sz="4110" b="1"/>
            </a:lvl3pPr>
            <a:lvl4pPr marL="3132321" indent="0">
              <a:buNone/>
              <a:defRPr sz="3655" b="1"/>
            </a:lvl4pPr>
            <a:lvl5pPr marL="4176427" indent="0">
              <a:buNone/>
              <a:defRPr sz="3655" b="1"/>
            </a:lvl5pPr>
            <a:lvl6pPr marL="5220535" indent="0">
              <a:buNone/>
              <a:defRPr sz="3655" b="1"/>
            </a:lvl6pPr>
            <a:lvl7pPr marL="6264641" indent="0">
              <a:buNone/>
              <a:defRPr sz="3655" b="1"/>
            </a:lvl7pPr>
            <a:lvl8pPr marL="7308749" indent="0">
              <a:buNone/>
              <a:defRPr sz="3655" b="1"/>
            </a:lvl8pPr>
            <a:lvl9pPr marL="8352855" indent="0">
              <a:buNone/>
              <a:defRPr sz="3655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794710" y="7328760"/>
            <a:ext cx="7022674" cy="13314810"/>
          </a:xfrm>
        </p:spPr>
        <p:txBody>
          <a:bodyPr/>
          <a:lstStyle>
            <a:lvl1pPr>
              <a:defRPr sz="5481"/>
            </a:lvl1pPr>
            <a:lvl2pPr>
              <a:defRPr sz="4567"/>
            </a:lvl2pPr>
            <a:lvl3pPr>
              <a:defRPr sz="4110"/>
            </a:lvl3pPr>
            <a:lvl4pPr>
              <a:defRPr sz="3655"/>
            </a:lvl4pPr>
            <a:lvl5pPr>
              <a:defRPr sz="3655"/>
            </a:lvl5pPr>
            <a:lvl6pPr>
              <a:defRPr sz="3655"/>
            </a:lvl6pPr>
            <a:lvl7pPr>
              <a:defRPr sz="3655"/>
            </a:lvl7pPr>
            <a:lvl8pPr>
              <a:defRPr sz="3655"/>
            </a:lvl8pPr>
            <a:lvl9pPr>
              <a:defRPr sz="3655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8074007" y="5172933"/>
            <a:ext cx="7025432" cy="2155830"/>
          </a:xfrm>
        </p:spPr>
        <p:txBody>
          <a:bodyPr anchor="b"/>
          <a:lstStyle>
            <a:lvl1pPr marL="0" indent="0">
              <a:buNone/>
              <a:defRPr sz="5481" b="1"/>
            </a:lvl1pPr>
            <a:lvl2pPr marL="1044108" indent="0">
              <a:buNone/>
              <a:defRPr sz="4567" b="1"/>
            </a:lvl2pPr>
            <a:lvl3pPr marL="2088214" indent="0">
              <a:buNone/>
              <a:defRPr sz="4110" b="1"/>
            </a:lvl3pPr>
            <a:lvl4pPr marL="3132321" indent="0">
              <a:buNone/>
              <a:defRPr sz="3655" b="1"/>
            </a:lvl4pPr>
            <a:lvl5pPr marL="4176427" indent="0">
              <a:buNone/>
              <a:defRPr sz="3655" b="1"/>
            </a:lvl5pPr>
            <a:lvl6pPr marL="5220535" indent="0">
              <a:buNone/>
              <a:defRPr sz="3655" b="1"/>
            </a:lvl6pPr>
            <a:lvl7pPr marL="6264641" indent="0">
              <a:buNone/>
              <a:defRPr sz="3655" b="1"/>
            </a:lvl7pPr>
            <a:lvl8pPr marL="7308749" indent="0">
              <a:buNone/>
              <a:defRPr sz="3655" b="1"/>
            </a:lvl8pPr>
            <a:lvl9pPr marL="8352855" indent="0">
              <a:buNone/>
              <a:defRPr sz="3655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8074007" y="7328760"/>
            <a:ext cx="7025432" cy="13314810"/>
          </a:xfrm>
        </p:spPr>
        <p:txBody>
          <a:bodyPr/>
          <a:lstStyle>
            <a:lvl1pPr>
              <a:defRPr sz="5481"/>
            </a:lvl1pPr>
            <a:lvl2pPr>
              <a:defRPr sz="4567"/>
            </a:lvl2pPr>
            <a:lvl3pPr>
              <a:defRPr sz="4110"/>
            </a:lvl3pPr>
            <a:lvl4pPr>
              <a:defRPr sz="3655"/>
            </a:lvl4pPr>
            <a:lvl5pPr>
              <a:defRPr sz="3655"/>
            </a:lvl5pPr>
            <a:lvl6pPr>
              <a:defRPr sz="3655"/>
            </a:lvl6pPr>
            <a:lvl7pPr>
              <a:defRPr sz="3655"/>
            </a:lvl7pPr>
            <a:lvl8pPr>
              <a:defRPr sz="3655"/>
            </a:lvl8pPr>
            <a:lvl9pPr>
              <a:defRPr sz="3655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B80C50-237D-43E2-BE20-B82D9EDD5FB1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CD441D87-E264-4A13-9D0F-BDDD56238150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B1D34220-4B6C-4901-8F49-D62BEF35A4B6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05EE9A53-3CA8-49B4-A862-539CBC93E1B9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3D2C9D6F-4D73-4785-9DE0-E53181C12C9F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6A637665-58C9-43F4-BDE4-939FFE258F0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94708" y="920111"/>
            <a:ext cx="5229065" cy="3915805"/>
          </a:xfrm>
        </p:spPr>
        <p:txBody>
          <a:bodyPr anchor="b"/>
          <a:lstStyle>
            <a:lvl1pPr algn="l">
              <a:defRPr sz="4567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6214173" y="920113"/>
            <a:ext cx="8885269" cy="19723465"/>
          </a:xfrm>
        </p:spPr>
        <p:txBody>
          <a:bodyPr/>
          <a:lstStyle>
            <a:lvl1pPr>
              <a:defRPr sz="7308"/>
            </a:lvl1pPr>
            <a:lvl2pPr>
              <a:defRPr sz="6394"/>
            </a:lvl2pPr>
            <a:lvl3pPr>
              <a:defRPr sz="5481"/>
            </a:lvl3pPr>
            <a:lvl4pPr>
              <a:defRPr sz="4567"/>
            </a:lvl4pPr>
            <a:lvl5pPr>
              <a:defRPr sz="4567"/>
            </a:lvl5pPr>
            <a:lvl6pPr>
              <a:defRPr sz="4567"/>
            </a:lvl6pPr>
            <a:lvl7pPr>
              <a:defRPr sz="4567"/>
            </a:lvl7pPr>
            <a:lvl8pPr>
              <a:defRPr sz="4567"/>
            </a:lvl8pPr>
            <a:lvl9pPr>
              <a:defRPr sz="4567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794708" y="4835917"/>
            <a:ext cx="5229065" cy="15807659"/>
          </a:xfrm>
        </p:spPr>
        <p:txBody>
          <a:bodyPr/>
          <a:lstStyle>
            <a:lvl1pPr marL="0" indent="0">
              <a:buNone/>
              <a:defRPr sz="3198"/>
            </a:lvl1pPr>
            <a:lvl2pPr marL="1044108" indent="0">
              <a:buNone/>
              <a:defRPr sz="2741"/>
            </a:lvl2pPr>
            <a:lvl3pPr marL="2088214" indent="0">
              <a:buNone/>
              <a:defRPr sz="2284"/>
            </a:lvl3pPr>
            <a:lvl4pPr marL="3132321" indent="0">
              <a:buNone/>
              <a:defRPr sz="2056"/>
            </a:lvl4pPr>
            <a:lvl5pPr marL="4176427" indent="0">
              <a:buNone/>
              <a:defRPr sz="2056"/>
            </a:lvl5pPr>
            <a:lvl6pPr marL="5220535" indent="0">
              <a:buNone/>
              <a:defRPr sz="2056"/>
            </a:lvl6pPr>
            <a:lvl7pPr marL="6264641" indent="0">
              <a:buNone/>
              <a:defRPr sz="2056"/>
            </a:lvl7pPr>
            <a:lvl8pPr marL="7308749" indent="0">
              <a:buNone/>
              <a:defRPr sz="2056"/>
            </a:lvl8pPr>
            <a:lvl9pPr marL="8352855" indent="0">
              <a:buNone/>
              <a:defRPr sz="2056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4F8FB270-EE8B-4EDA-A339-794133F4D641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E56BFFF1-D05A-4857-A345-84C2A8AC8EF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115366" y="16176770"/>
            <a:ext cx="9536486" cy="1909760"/>
          </a:xfrm>
        </p:spPr>
        <p:txBody>
          <a:bodyPr anchor="b"/>
          <a:lstStyle>
            <a:lvl1pPr algn="l">
              <a:defRPr sz="4567" b="1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115366" y="2064891"/>
            <a:ext cx="9536486" cy="13865802"/>
          </a:xfrm>
        </p:spPr>
        <p:txBody>
          <a:bodyPr lIns="91440" tIns="45720" rIns="91440" bIns="45720" rtlCol="0">
            <a:normAutofit/>
          </a:bodyPr>
          <a:lstStyle>
            <a:lvl1pPr marL="0" indent="0">
              <a:buNone/>
              <a:defRPr sz="7308"/>
            </a:lvl1pPr>
            <a:lvl2pPr marL="1044108" indent="0">
              <a:buNone/>
              <a:defRPr sz="6394"/>
            </a:lvl2pPr>
            <a:lvl3pPr marL="2088214" indent="0">
              <a:buNone/>
              <a:defRPr sz="5481"/>
            </a:lvl3pPr>
            <a:lvl4pPr marL="3132321" indent="0">
              <a:buNone/>
              <a:defRPr sz="4567"/>
            </a:lvl4pPr>
            <a:lvl5pPr marL="4176427" indent="0">
              <a:buNone/>
              <a:defRPr sz="4567"/>
            </a:lvl5pPr>
            <a:lvl6pPr marL="5220535" indent="0">
              <a:buNone/>
              <a:defRPr sz="4567"/>
            </a:lvl6pPr>
            <a:lvl7pPr marL="6264641" indent="0">
              <a:buNone/>
              <a:defRPr sz="4567"/>
            </a:lvl7pPr>
            <a:lvl8pPr marL="7308749" indent="0">
              <a:buNone/>
              <a:defRPr sz="4567"/>
            </a:lvl8pPr>
            <a:lvl9pPr marL="8352855" indent="0">
              <a:buNone/>
              <a:defRPr sz="4567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3115366" y="18086535"/>
            <a:ext cx="9536486" cy="2712174"/>
          </a:xfrm>
        </p:spPr>
        <p:txBody>
          <a:bodyPr/>
          <a:lstStyle>
            <a:lvl1pPr marL="0" indent="0">
              <a:buNone/>
              <a:defRPr sz="3198"/>
            </a:lvl1pPr>
            <a:lvl2pPr marL="1044108" indent="0">
              <a:buNone/>
              <a:defRPr sz="2741"/>
            </a:lvl2pPr>
            <a:lvl3pPr marL="2088214" indent="0">
              <a:buNone/>
              <a:defRPr sz="2284"/>
            </a:lvl3pPr>
            <a:lvl4pPr marL="3132321" indent="0">
              <a:buNone/>
              <a:defRPr sz="2056"/>
            </a:lvl4pPr>
            <a:lvl5pPr marL="4176427" indent="0">
              <a:buNone/>
              <a:defRPr sz="2056"/>
            </a:lvl5pPr>
            <a:lvl6pPr marL="5220535" indent="0">
              <a:buNone/>
              <a:defRPr sz="2056"/>
            </a:lvl6pPr>
            <a:lvl7pPr marL="6264641" indent="0">
              <a:buNone/>
              <a:defRPr sz="2056"/>
            </a:lvl7pPr>
            <a:lvl8pPr marL="7308749" indent="0">
              <a:buNone/>
              <a:defRPr sz="2056"/>
            </a:lvl8pPr>
            <a:lvl9pPr marL="8352855" indent="0">
              <a:buNone/>
              <a:defRPr sz="2056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4A1DDDD-2777-4520-8B89-80052EC6AD2C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50799255-AF7E-49D9-980C-866B9D299A4A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A2C5C0C9-8ECD-48D8-A96C-5D0C7C3A1071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775F612A-3134-4C05-BAD7-D6628B5C1303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642441" y="1235731"/>
            <a:ext cx="2682138" cy="26287250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596031" y="1235731"/>
            <a:ext cx="7781510" cy="26287250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918DA24E-0639-4A0B-BEBD-FE876F51E621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ln/>
        </p:spPr>
        <p:txBody>
          <a:bodyPr/>
          <a:lstStyle>
            <a:lvl1pPr>
              <a:defRPr/>
            </a:lvl1pPr>
          </a:lstStyle>
          <a:p>
            <a:fld id="{13B5C1E9-06BE-4372-B0E4-62261B6DC04E}" type="slidenum">
              <a:rPr lang="en-US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901406" y="1019073"/>
            <a:ext cx="16210554" cy="423677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901406" y="5929881"/>
            <a:ext cx="16210554" cy="16778584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 bwMode="auto">
          <a:xfrm>
            <a:off x="901407" y="23563040"/>
            <a:ext cx="4201645" cy="1352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>
              <a:defRPr sz="2968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3865D870-D5F0-4BF3-9755-593D34C471A3}" type="datetimeFigureOut">
              <a:rPr lang="en-US"/>
              <a:pPr/>
              <a:t>9/7/2024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 bwMode="auto">
          <a:xfrm>
            <a:off x="6155304" y="23563040"/>
            <a:ext cx="5702759" cy="1352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ctr">
              <a:defRPr sz="2968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auto">
          <a:xfrm>
            <a:off x="12910315" y="23563040"/>
            <a:ext cx="4201645" cy="13520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vert="horz" wrap="square" lIns="101882" tIns="50941" rIns="101882" bIns="50941" numCol="1" anchor="ctr" anchorCtr="0" compatLnSpc="1">
            <a:prstTxWarp prst="textNoShape">
              <a:avLst/>
            </a:prstTxWarp>
          </a:bodyPr>
          <a:lstStyle>
            <a:lvl1pPr algn="r">
              <a:defRPr sz="2968" u="none">
                <a:solidFill>
                  <a:srgbClr val="898989"/>
                </a:solidFill>
                <a:latin typeface="Calibri" pitchFamily="34" charset="0"/>
              </a:defRPr>
            </a:lvl1pPr>
          </a:lstStyle>
          <a:p>
            <a:fld id="{2FC69E40-59E0-4277-B53D-07F26471D7E0}" type="slidenum">
              <a:rPr lang="en-US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2327488" rtl="0" eaLnBrk="0" fontAlgn="base" hangingPunct="0">
        <a:spcBef>
          <a:spcPct val="0"/>
        </a:spcBef>
        <a:spcAft>
          <a:spcPct val="0"/>
        </a:spcAft>
        <a:defRPr sz="11190" kern="1200">
          <a:solidFill>
            <a:schemeClr val="tx1"/>
          </a:solidFill>
          <a:latin typeface="+mj-lt"/>
          <a:ea typeface="+mj-ea"/>
          <a:cs typeface="+mj-cs"/>
        </a:defRPr>
      </a:lvl1pPr>
      <a:lvl2pPr algn="ctr" defTabSz="2327488" rtl="0" eaLnBrk="0" fontAlgn="base" hangingPunct="0">
        <a:spcBef>
          <a:spcPct val="0"/>
        </a:spcBef>
        <a:spcAft>
          <a:spcPct val="0"/>
        </a:spcAft>
        <a:defRPr sz="11190">
          <a:solidFill>
            <a:schemeClr val="tx1"/>
          </a:solidFill>
          <a:latin typeface="Calibri" pitchFamily="34" charset="0"/>
        </a:defRPr>
      </a:lvl2pPr>
      <a:lvl3pPr algn="ctr" defTabSz="2327488" rtl="0" eaLnBrk="0" fontAlgn="base" hangingPunct="0">
        <a:spcBef>
          <a:spcPct val="0"/>
        </a:spcBef>
        <a:spcAft>
          <a:spcPct val="0"/>
        </a:spcAft>
        <a:defRPr sz="11190">
          <a:solidFill>
            <a:schemeClr val="tx1"/>
          </a:solidFill>
          <a:latin typeface="Calibri" pitchFamily="34" charset="0"/>
        </a:defRPr>
      </a:lvl3pPr>
      <a:lvl4pPr algn="ctr" defTabSz="2327488" rtl="0" eaLnBrk="0" fontAlgn="base" hangingPunct="0">
        <a:spcBef>
          <a:spcPct val="0"/>
        </a:spcBef>
        <a:spcAft>
          <a:spcPct val="0"/>
        </a:spcAft>
        <a:defRPr sz="11190">
          <a:solidFill>
            <a:schemeClr val="tx1"/>
          </a:solidFill>
          <a:latin typeface="Calibri" pitchFamily="34" charset="0"/>
        </a:defRPr>
      </a:lvl4pPr>
      <a:lvl5pPr algn="ctr" defTabSz="2327488" rtl="0" eaLnBrk="0" fontAlgn="base" hangingPunct="0">
        <a:spcBef>
          <a:spcPct val="0"/>
        </a:spcBef>
        <a:spcAft>
          <a:spcPct val="0"/>
        </a:spcAft>
        <a:defRPr sz="11190">
          <a:solidFill>
            <a:schemeClr val="tx1"/>
          </a:solidFill>
          <a:latin typeface="Calibri" pitchFamily="34" charset="0"/>
        </a:defRPr>
      </a:lvl5pPr>
      <a:lvl6pPr marL="1044108" algn="ctr" rtl="0" fontAlgn="base">
        <a:spcBef>
          <a:spcPct val="0"/>
        </a:spcBef>
        <a:spcAft>
          <a:spcPct val="0"/>
        </a:spcAft>
        <a:defRPr sz="10048">
          <a:solidFill>
            <a:schemeClr val="tx1"/>
          </a:solidFill>
          <a:latin typeface="Calibri" pitchFamily="34" charset="0"/>
        </a:defRPr>
      </a:lvl6pPr>
      <a:lvl7pPr marL="2088214" algn="ctr" rtl="0" fontAlgn="base">
        <a:spcBef>
          <a:spcPct val="0"/>
        </a:spcBef>
        <a:spcAft>
          <a:spcPct val="0"/>
        </a:spcAft>
        <a:defRPr sz="10048">
          <a:solidFill>
            <a:schemeClr val="tx1"/>
          </a:solidFill>
          <a:latin typeface="Calibri" pitchFamily="34" charset="0"/>
        </a:defRPr>
      </a:lvl7pPr>
      <a:lvl8pPr marL="3132321" algn="ctr" rtl="0" fontAlgn="base">
        <a:spcBef>
          <a:spcPct val="0"/>
        </a:spcBef>
        <a:spcAft>
          <a:spcPct val="0"/>
        </a:spcAft>
        <a:defRPr sz="10048">
          <a:solidFill>
            <a:schemeClr val="tx1"/>
          </a:solidFill>
          <a:latin typeface="Calibri" pitchFamily="34" charset="0"/>
        </a:defRPr>
      </a:lvl8pPr>
      <a:lvl9pPr marL="4176427" algn="ctr" rtl="0" fontAlgn="base">
        <a:spcBef>
          <a:spcPct val="0"/>
        </a:spcBef>
        <a:spcAft>
          <a:spcPct val="0"/>
        </a:spcAft>
        <a:defRPr sz="10048">
          <a:solidFill>
            <a:schemeClr val="tx1"/>
          </a:solidFill>
          <a:latin typeface="Calibri" pitchFamily="34" charset="0"/>
        </a:defRPr>
      </a:lvl9pPr>
    </p:titleStyle>
    <p:bodyStyle>
      <a:lvl1pPr marL="873715" indent="-873715" algn="l" defTabSz="2327488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8222" kern="1200">
          <a:solidFill>
            <a:schemeClr val="tx1"/>
          </a:solidFill>
          <a:latin typeface="+mn-lt"/>
          <a:ea typeface="+mn-ea"/>
          <a:cs typeface="+mn-cs"/>
        </a:defRPr>
      </a:lvl1pPr>
      <a:lvl2pPr marL="1888820" indent="-725075" algn="l" defTabSz="2327488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7080" kern="1200">
          <a:solidFill>
            <a:schemeClr val="tx1"/>
          </a:solidFill>
          <a:latin typeface="+mn-lt"/>
          <a:ea typeface="+mn-ea"/>
          <a:cs typeface="+mn-cs"/>
        </a:defRPr>
      </a:lvl2pPr>
      <a:lvl3pPr marL="2907548" indent="-580059" algn="l" defTabSz="2327488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6166" kern="1200">
          <a:solidFill>
            <a:schemeClr val="tx1"/>
          </a:solidFill>
          <a:latin typeface="+mn-lt"/>
          <a:ea typeface="+mn-ea"/>
          <a:cs typeface="+mn-cs"/>
        </a:defRPr>
      </a:lvl3pPr>
      <a:lvl4pPr marL="4071293" indent="-580059" algn="l" defTabSz="2327488" rtl="0" eaLnBrk="0" fontAlgn="base" hangingPunct="0">
        <a:spcBef>
          <a:spcPct val="20000"/>
        </a:spcBef>
        <a:spcAft>
          <a:spcPct val="0"/>
        </a:spcAft>
        <a:buFont typeface="Arial" charset="0"/>
        <a:buChar char="–"/>
        <a:defRPr sz="5024" kern="1200">
          <a:solidFill>
            <a:schemeClr val="tx1"/>
          </a:solidFill>
          <a:latin typeface="+mn-lt"/>
          <a:ea typeface="+mn-ea"/>
          <a:cs typeface="+mn-cs"/>
        </a:defRPr>
      </a:lvl4pPr>
      <a:lvl5pPr marL="5235035" indent="-580059" algn="l" defTabSz="2327488" rtl="0" eaLnBrk="0" fontAlgn="base" hangingPunct="0">
        <a:spcBef>
          <a:spcPct val="20000"/>
        </a:spcBef>
        <a:spcAft>
          <a:spcPct val="0"/>
        </a:spcAft>
        <a:buFont typeface="Arial" charset="0"/>
        <a:buChar char="»"/>
        <a:defRPr sz="5024" kern="1200">
          <a:solidFill>
            <a:schemeClr val="tx1"/>
          </a:solidFill>
          <a:latin typeface="+mn-lt"/>
          <a:ea typeface="+mn-ea"/>
          <a:cs typeface="+mn-cs"/>
        </a:defRPr>
      </a:lvl5pPr>
      <a:lvl6pPr marL="5742588" indent="-522053" algn="l" defTabSz="2088214" rtl="0" eaLnBrk="1" latinLnBrk="0" hangingPunct="1">
        <a:spcBef>
          <a:spcPct val="20000"/>
        </a:spcBef>
        <a:buFont typeface="Arial" pitchFamily="34" charset="0"/>
        <a:buChar char="•"/>
        <a:defRPr sz="4567" kern="1200">
          <a:solidFill>
            <a:schemeClr val="tx1"/>
          </a:solidFill>
          <a:latin typeface="+mn-lt"/>
          <a:ea typeface="+mn-ea"/>
          <a:cs typeface="+mn-cs"/>
        </a:defRPr>
      </a:lvl6pPr>
      <a:lvl7pPr marL="6786694" indent="-522053" algn="l" defTabSz="2088214" rtl="0" eaLnBrk="1" latinLnBrk="0" hangingPunct="1">
        <a:spcBef>
          <a:spcPct val="20000"/>
        </a:spcBef>
        <a:buFont typeface="Arial" pitchFamily="34" charset="0"/>
        <a:buChar char="•"/>
        <a:defRPr sz="4567" kern="1200">
          <a:solidFill>
            <a:schemeClr val="tx1"/>
          </a:solidFill>
          <a:latin typeface="+mn-lt"/>
          <a:ea typeface="+mn-ea"/>
          <a:cs typeface="+mn-cs"/>
        </a:defRPr>
      </a:lvl7pPr>
      <a:lvl8pPr marL="7830802" indent="-522053" algn="l" defTabSz="2088214" rtl="0" eaLnBrk="1" latinLnBrk="0" hangingPunct="1">
        <a:spcBef>
          <a:spcPct val="20000"/>
        </a:spcBef>
        <a:buFont typeface="Arial" pitchFamily="34" charset="0"/>
        <a:buChar char="•"/>
        <a:defRPr sz="4567" kern="1200">
          <a:solidFill>
            <a:schemeClr val="tx1"/>
          </a:solidFill>
          <a:latin typeface="+mn-lt"/>
          <a:ea typeface="+mn-ea"/>
          <a:cs typeface="+mn-cs"/>
        </a:defRPr>
      </a:lvl8pPr>
      <a:lvl9pPr marL="8874907" indent="-522053" algn="l" defTabSz="2088214" rtl="0" eaLnBrk="1" latinLnBrk="0" hangingPunct="1">
        <a:spcBef>
          <a:spcPct val="20000"/>
        </a:spcBef>
        <a:buFont typeface="Arial" pitchFamily="34" charset="0"/>
        <a:buChar char="•"/>
        <a:defRPr sz="4567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1pPr>
      <a:lvl2pPr marL="1044108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2pPr>
      <a:lvl3pPr marL="2088214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3pPr>
      <a:lvl4pPr marL="3132321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4pPr>
      <a:lvl5pPr marL="4176427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5pPr>
      <a:lvl6pPr marL="5220535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6pPr>
      <a:lvl7pPr marL="6264641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7pPr>
      <a:lvl8pPr marL="7308749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8pPr>
      <a:lvl9pPr marL="8352855" algn="l" defTabSz="2088214" rtl="0" eaLnBrk="1" latinLnBrk="0" hangingPunct="1">
        <a:defRPr sz="411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4.xml"/><Relationship Id="rId4" Type="http://schemas.openxmlformats.org/officeDocument/2006/relationships/image" Target="../media/image2.jpe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Oval 5">
            <a:extLst>
              <a:ext uri="{FF2B5EF4-FFF2-40B4-BE49-F238E27FC236}">
                <a16:creationId xmlns:a16="http://schemas.microsoft.com/office/drawing/2014/main" id="{F810E1EE-FD79-4F4F-A9F7-DE23311968A5}"/>
              </a:ext>
            </a:extLst>
          </p:cNvPr>
          <p:cNvSpPr>
            <a:spLocks noChangeAspect="1"/>
          </p:cNvSpPr>
          <p:nvPr/>
        </p:nvSpPr>
        <p:spPr>
          <a:xfrm>
            <a:off x="-202634" y="681841"/>
            <a:ext cx="6832957" cy="6832957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0" name="Text Box 14">
            <a:extLst>
              <a:ext uri="{FF2B5EF4-FFF2-40B4-BE49-F238E27FC236}">
                <a16:creationId xmlns:a16="http://schemas.microsoft.com/office/drawing/2014/main" id="{2A6B9F5C-91EC-4093-8479-69522B9453AF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-202633" y="18876043"/>
            <a:ext cx="18215996" cy="134877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232671" tIns="116336" rIns="232671" bIns="116336">
            <a:spAutoFit/>
          </a:bodyPr>
          <a:lstStyle/>
          <a:p>
            <a:pPr algn="ctr" defTabSz="2327488">
              <a:lnSpc>
                <a:spcPts val="9600"/>
              </a:lnSpc>
            </a:pPr>
            <a:r>
              <a:rPr lang="en-US" sz="5400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Inspiration From Above 2: Meaning of </a:t>
            </a:r>
            <a:r>
              <a:rPr lang="en-US" sz="5400" b="1" u="none" dirty="0" err="1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LIfe</a:t>
            </a:r>
            <a:endParaRPr lang="en-US" sz="1800" b="1" u="none" dirty="0">
              <a:latin typeface="Felix Titling" panose="04060505060202020A04" pitchFamily="82" charset="0"/>
              <a:ea typeface="Arial Unicode MS" pitchFamily="34" charset="-128"/>
              <a:cs typeface="Arial Unicode MS" pitchFamily="34" charset="-128"/>
            </a:endParaRPr>
          </a:p>
        </p:txBody>
      </p:sp>
      <p:sp>
        <p:nvSpPr>
          <p:cNvPr id="9" name="Oval 8">
            <a:extLst>
              <a:ext uri="{FF2B5EF4-FFF2-40B4-BE49-F238E27FC236}">
                <a16:creationId xmlns:a16="http://schemas.microsoft.com/office/drawing/2014/main" id="{A3BD26DE-CCB6-4799-B583-538EABF761E6}"/>
              </a:ext>
            </a:extLst>
          </p:cNvPr>
          <p:cNvSpPr>
            <a:spLocks noChangeAspect="1"/>
          </p:cNvSpPr>
          <p:nvPr/>
        </p:nvSpPr>
        <p:spPr>
          <a:xfrm>
            <a:off x="2518795" y="16139319"/>
            <a:ext cx="914400" cy="914400"/>
          </a:xfrm>
          <a:prstGeom prst="ellipse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0" name="Oval 9">
            <a:extLst>
              <a:ext uri="{FF2B5EF4-FFF2-40B4-BE49-F238E27FC236}">
                <a16:creationId xmlns:a16="http://schemas.microsoft.com/office/drawing/2014/main" id="{872F3F2E-3B38-44C7-8180-C05F6A9053E5}"/>
              </a:ext>
            </a:extLst>
          </p:cNvPr>
          <p:cNvSpPr/>
          <p:nvPr/>
        </p:nvSpPr>
        <p:spPr>
          <a:xfrm>
            <a:off x="15368838" y="13184250"/>
            <a:ext cx="1099458" cy="1158240"/>
          </a:xfrm>
          <a:prstGeom prst="ellipse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Oval 11">
            <a:extLst>
              <a:ext uri="{FF2B5EF4-FFF2-40B4-BE49-F238E27FC236}">
                <a16:creationId xmlns:a16="http://schemas.microsoft.com/office/drawing/2014/main" id="{93C908F7-1B19-4C03-828F-23F8410A513C}"/>
              </a:ext>
            </a:extLst>
          </p:cNvPr>
          <p:cNvSpPr>
            <a:spLocks noChangeAspect="1"/>
          </p:cNvSpPr>
          <p:nvPr/>
        </p:nvSpPr>
        <p:spPr>
          <a:xfrm>
            <a:off x="7284561" y="4252119"/>
            <a:ext cx="548640" cy="548640"/>
          </a:xfrm>
          <a:prstGeom prst="ellipse">
            <a:avLst/>
          </a:prstGeom>
          <a:gradFill>
            <a:gsLst>
              <a:gs pos="0">
                <a:schemeClr val="tx2">
                  <a:lumMod val="60000"/>
                  <a:lumOff val="40000"/>
                </a:schemeClr>
              </a:gs>
              <a:gs pos="53000">
                <a:schemeClr val="accent1">
                  <a:lumMod val="45000"/>
                  <a:lumOff val="55000"/>
                </a:schemeClr>
              </a:gs>
              <a:gs pos="100000">
                <a:schemeClr val="tx2">
                  <a:lumMod val="20000"/>
                  <a:lumOff val="8000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4F1398B5-2CF6-48C1-BB0E-FD87C5257E2B}"/>
              </a:ext>
            </a:extLst>
          </p:cNvPr>
          <p:cNvSpPr/>
          <p:nvPr/>
        </p:nvSpPr>
        <p:spPr>
          <a:xfrm>
            <a:off x="1628693" y="3620678"/>
            <a:ext cx="3308908" cy="152580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lnSpc>
                <a:spcPts val="12000"/>
              </a:lnSpc>
            </a:pPr>
            <a:r>
              <a:rPr lang="en-US" sz="8800" b="1" u="none" dirty="0">
                <a:latin typeface="Felix Titling" panose="04060505060202020A04" pitchFamily="82" charset="0"/>
              </a:rPr>
              <a:t>OCT</a:t>
            </a:r>
          </a:p>
        </p:txBody>
      </p:sp>
      <p:cxnSp>
        <p:nvCxnSpPr>
          <p:cNvPr id="17" name="Straight Connector 16">
            <a:extLst>
              <a:ext uri="{FF2B5EF4-FFF2-40B4-BE49-F238E27FC236}">
                <a16:creationId xmlns:a16="http://schemas.microsoft.com/office/drawing/2014/main" id="{80DF2C96-1DED-402C-B149-F4777E5DE306}"/>
              </a:ext>
            </a:extLst>
          </p:cNvPr>
          <p:cNvCxnSpPr>
            <a:cxnSpLocks/>
          </p:cNvCxnSpPr>
          <p:nvPr/>
        </p:nvCxnSpPr>
        <p:spPr>
          <a:xfrm>
            <a:off x="2096257" y="5345197"/>
            <a:ext cx="2286000" cy="0"/>
          </a:xfrm>
          <a:prstGeom prst="line">
            <a:avLst/>
          </a:prstGeom>
          <a:ln w="279400">
            <a:solidFill>
              <a:schemeClr val="tx1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3" name="Rectangle 22">
            <a:extLst>
              <a:ext uri="{FF2B5EF4-FFF2-40B4-BE49-F238E27FC236}">
                <a16:creationId xmlns:a16="http://schemas.microsoft.com/office/drawing/2014/main" id="{1C6115D1-E7EB-41D3-8D4D-0DEFDC1C8406}"/>
              </a:ext>
            </a:extLst>
          </p:cNvPr>
          <p:cNvSpPr/>
          <p:nvPr/>
        </p:nvSpPr>
        <p:spPr>
          <a:xfrm>
            <a:off x="3561192" y="21549519"/>
            <a:ext cx="10940143" cy="301621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1318914">
              <a:defRPr/>
            </a:pPr>
            <a:r>
              <a:rPr lang="en-US" altLang="zh-TW" sz="54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  <a:t>Valley Church</a:t>
            </a:r>
          </a:p>
          <a:p>
            <a:pPr algn="ctr"/>
            <a:r>
              <a:rPr lang="en-US" sz="44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  <a:t>10885 N. Stelling, Cupertino, CA</a:t>
            </a:r>
            <a:br>
              <a:rPr lang="en-US" sz="48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</a:br>
            <a:r>
              <a:rPr lang="en-US" sz="44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  <a:t>FREE ADMISSION</a:t>
            </a:r>
            <a:endParaRPr lang="en-US" altLang="zh-TW" sz="4400" b="1" u="none" dirty="0">
              <a:solidFill>
                <a:schemeClr val="tx1">
                  <a:lumMod val="75000"/>
                  <a:lumOff val="25000"/>
                </a:schemeClr>
              </a:solidFill>
              <a:latin typeface="Myriad Pro" panose="020B0503030403020204" pitchFamily="34" charset="0"/>
            </a:endParaRPr>
          </a:p>
          <a:p>
            <a:pPr algn="ctr"/>
            <a:r>
              <a:rPr lang="en-US" altLang="zh-CN" sz="4800" b="1" u="none" dirty="0">
                <a:solidFill>
                  <a:schemeClr val="tx1">
                    <a:lumMod val="75000"/>
                    <a:lumOff val="25000"/>
                  </a:schemeClr>
                </a:solidFill>
                <a:latin typeface="Myriad Pro" panose="020B0503030403020204" pitchFamily="34" charset="0"/>
              </a:rPr>
              <a:t>valleychurch.org</a:t>
            </a:r>
            <a:endParaRPr lang="en-US" sz="4800" b="1" u="none" dirty="0">
              <a:solidFill>
                <a:schemeClr val="tx1">
                  <a:lumMod val="75000"/>
                  <a:lumOff val="25000"/>
                </a:schemeClr>
              </a:solidFill>
              <a:latin typeface="Myriad Pro" panose="020B0503030403020204" pitchFamily="34" charset="0"/>
            </a:endParaRPr>
          </a:p>
        </p:txBody>
      </p:sp>
      <p:sp>
        <p:nvSpPr>
          <p:cNvPr id="24" name="Text Box 14">
            <a:extLst>
              <a:ext uri="{FF2B5EF4-FFF2-40B4-BE49-F238E27FC236}">
                <a16:creationId xmlns:a16="http://schemas.microsoft.com/office/drawing/2014/main" id="{054642F0-B160-4FE7-9A15-0D785BDCD0A1}"/>
              </a:ext>
            </a:extLst>
          </p:cNvPr>
          <p:cNvSpPr txBox="1">
            <a:spLocks noChangeArrowheads="1"/>
          </p:cNvSpPr>
          <p:nvPr/>
        </p:nvSpPr>
        <p:spPr bwMode="auto">
          <a:xfrm>
            <a:off x="6324633" y="1183764"/>
            <a:ext cx="10621577" cy="136775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232671" tIns="116336" rIns="232671" bIns="116336">
            <a:spAutoFit/>
          </a:bodyPr>
          <a:lstStyle/>
          <a:p>
            <a:pPr algn="ctr" defTabSz="2327488">
              <a:lnSpc>
                <a:spcPts val="9600"/>
              </a:lnSpc>
            </a:pPr>
            <a:r>
              <a:rPr lang="en-US" sz="6600" b="1" u="none" dirty="0">
                <a:latin typeface="Felix Titling" panose="04060505060202020A04" pitchFamily="82" charset="0"/>
                <a:ea typeface="Arial Unicode MS" pitchFamily="34" charset="-128"/>
                <a:cs typeface="Arial Unicode MS" pitchFamily="34" charset="-128"/>
              </a:rPr>
              <a:t>SANDRA WRIGHT SHEN</a:t>
            </a:r>
            <a:endParaRPr lang="en-US" sz="2400" b="1" u="none" dirty="0">
              <a:latin typeface="Felix Titling" panose="04060505060202020A04" pitchFamily="82" charset="0"/>
              <a:ea typeface="Arial Unicode MS" pitchFamily="34" charset="-128"/>
              <a:cs typeface="Arial Unicode MS" pitchFamily="34" charset="-128"/>
            </a:endParaRPr>
          </a:p>
        </p:txBody>
      </p:sp>
      <p:sp>
        <p:nvSpPr>
          <p:cNvPr id="25" name="Rectangle 24">
            <a:extLst>
              <a:ext uri="{FF2B5EF4-FFF2-40B4-BE49-F238E27FC236}">
                <a16:creationId xmlns:a16="http://schemas.microsoft.com/office/drawing/2014/main" id="{5C89E2E0-1440-4B21-B84B-B09DFC941926}"/>
              </a:ext>
            </a:extLst>
          </p:cNvPr>
          <p:cNvSpPr/>
          <p:nvPr/>
        </p:nvSpPr>
        <p:spPr>
          <a:xfrm>
            <a:off x="7893820" y="2527928"/>
            <a:ext cx="7589793" cy="186204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 defTabSz="853490">
              <a:lnSpc>
                <a:spcPts val="3400"/>
              </a:lnSpc>
            </a:pPr>
            <a:r>
              <a:rPr lang="en-US" sz="32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3200" u="none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32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France Intl</a:t>
            </a:r>
          </a:p>
          <a:p>
            <a:pPr algn="ctr" defTabSz="853490">
              <a:lnSpc>
                <a:spcPts val="3400"/>
              </a:lnSpc>
            </a:pPr>
            <a:r>
              <a:rPr lang="en-US" sz="32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1</a:t>
            </a:r>
            <a:r>
              <a:rPr lang="en-US" sz="3200" u="none" baseline="30000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</a:t>
            </a:r>
            <a:r>
              <a:rPr lang="en-US" sz="32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 Prize Hilton Head Intl</a:t>
            </a:r>
          </a:p>
          <a:p>
            <a:pPr algn="ctr" defTabSz="853490">
              <a:lnSpc>
                <a:spcPts val="3400"/>
              </a:lnSpc>
            </a:pPr>
            <a:r>
              <a:rPr lang="en-US" sz="32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Steinway Artist</a:t>
            </a:r>
          </a:p>
          <a:p>
            <a:pPr algn="ctr" defTabSz="853490">
              <a:lnSpc>
                <a:spcPts val="3600"/>
              </a:lnSpc>
            </a:pPr>
            <a:r>
              <a:rPr lang="en-US" sz="3200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Piano Chair, SF Conservatory Pre-College</a:t>
            </a:r>
          </a:p>
        </p:txBody>
      </p:sp>
      <p:sp>
        <p:nvSpPr>
          <p:cNvPr id="28" name="Rectangle 13">
            <a:extLst>
              <a:ext uri="{FF2B5EF4-FFF2-40B4-BE49-F238E27FC236}">
                <a16:creationId xmlns:a16="http://schemas.microsoft.com/office/drawing/2014/main" id="{F95FC337-1FC6-4D42-86E4-B58C3EA07546}"/>
              </a:ext>
            </a:extLst>
          </p:cNvPr>
          <p:cNvSpPr>
            <a:spLocks noChangeArrowheads="1"/>
          </p:cNvSpPr>
          <p:nvPr/>
        </p:nvSpPr>
        <p:spPr bwMode="auto">
          <a:xfrm>
            <a:off x="-505335" y="20197978"/>
            <a:ext cx="18821400" cy="732645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</p:spPr>
        <p:txBody>
          <a:bodyPr wrap="square" lIns="232671" tIns="116336" rIns="232671" bIns="116336">
            <a:spAutoFit/>
          </a:bodyPr>
          <a:lstStyle/>
          <a:p>
            <a:pPr algn="ctr" defTabSz="853490">
              <a:lnSpc>
                <a:spcPct val="110000"/>
              </a:lnSpc>
              <a:defRPr/>
            </a:pPr>
            <a:r>
              <a:rPr lang="en-US" sz="3150" b="1" u="none" dirty="0">
                <a:latin typeface="Myriad Pro" panose="020B0503030403020204" pitchFamily="34" charset="0"/>
                <a:ea typeface="Arial Unicode MS" pitchFamily="34" charset="-128"/>
                <a:cs typeface="Arial" panose="020B0604020202020204" pitchFamily="34" charset="0"/>
              </a:rPr>
              <a:t>Unveiling the secret spiritual lives of Haydn, Schubert, Mendelssohn, Brahms and Handel</a:t>
            </a:r>
          </a:p>
        </p:txBody>
      </p:sp>
      <p:sp>
        <p:nvSpPr>
          <p:cNvPr id="31" name="Rectangle 30">
            <a:extLst>
              <a:ext uri="{FF2B5EF4-FFF2-40B4-BE49-F238E27FC236}">
                <a16:creationId xmlns:a16="http://schemas.microsoft.com/office/drawing/2014/main" id="{2E1A7B05-40FB-47F2-86EA-6D970682756F}"/>
              </a:ext>
            </a:extLst>
          </p:cNvPr>
          <p:cNvSpPr/>
          <p:nvPr/>
        </p:nvSpPr>
        <p:spPr>
          <a:xfrm>
            <a:off x="1606615" y="5509888"/>
            <a:ext cx="3259227" cy="1554272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9500" b="1" u="none" dirty="0">
                <a:latin typeface="Myriad Pro" panose="020B0503030403020204" pitchFamily="34" charset="0"/>
              </a:rPr>
              <a:t>7:30p</a:t>
            </a:r>
          </a:p>
        </p:txBody>
      </p:sp>
      <p:sp>
        <p:nvSpPr>
          <p:cNvPr id="2" name="Rectangle 1">
            <a:extLst>
              <a:ext uri="{FF2B5EF4-FFF2-40B4-BE49-F238E27FC236}">
                <a16:creationId xmlns:a16="http://schemas.microsoft.com/office/drawing/2014/main" id="{0A0EEE52-29B1-43CE-9C31-4058A5C1D31F}"/>
              </a:ext>
            </a:extLst>
          </p:cNvPr>
          <p:cNvSpPr/>
          <p:nvPr/>
        </p:nvSpPr>
        <p:spPr>
          <a:xfrm>
            <a:off x="2068396" y="2430369"/>
            <a:ext cx="2547492" cy="176195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lnSpc>
                <a:spcPts val="12000"/>
              </a:lnSpc>
            </a:pPr>
            <a:r>
              <a:rPr lang="en-US" sz="16600" b="1" u="none" dirty="0">
                <a:latin typeface="Myriad Pro" panose="020B0503030403020204" pitchFamily="34" charset="0"/>
              </a:rPr>
              <a:t>05</a:t>
            </a:r>
          </a:p>
        </p:txBody>
      </p:sp>
      <p:sp>
        <p:nvSpPr>
          <p:cNvPr id="3" name="Rectangle 2">
            <a:extLst>
              <a:ext uri="{FF2B5EF4-FFF2-40B4-BE49-F238E27FC236}">
                <a16:creationId xmlns:a16="http://schemas.microsoft.com/office/drawing/2014/main" id="{6E9EDD4D-520B-46BB-BC4B-8CBECA2F0691}"/>
              </a:ext>
            </a:extLst>
          </p:cNvPr>
          <p:cNvSpPr/>
          <p:nvPr/>
        </p:nvSpPr>
        <p:spPr>
          <a:xfrm>
            <a:off x="2246228" y="757803"/>
            <a:ext cx="2087623" cy="1446550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US" sz="8800" b="1" u="none" dirty="0">
                <a:latin typeface="Felix Titling" panose="04060505060202020A04" pitchFamily="82" charset="0"/>
              </a:rPr>
              <a:t>SAT</a:t>
            </a:r>
            <a:endParaRPr lang="en-US" sz="8800" dirty="0"/>
          </a:p>
        </p:txBody>
      </p:sp>
      <p:pic>
        <p:nvPicPr>
          <p:cNvPr id="2058" name="Picture 2057">
            <a:extLst>
              <a:ext uri="{FF2B5EF4-FFF2-40B4-BE49-F238E27FC236}">
                <a16:creationId xmlns:a16="http://schemas.microsoft.com/office/drawing/2014/main" id="{84829F41-C987-4C1C-9BBF-36733D5052C3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1958037"/>
            <a:ext cx="3433195" cy="3478000"/>
          </a:xfrm>
          <a:prstGeom prst="rect">
            <a:avLst/>
          </a:prstGeom>
        </p:spPr>
      </p:pic>
      <p:sp>
        <p:nvSpPr>
          <p:cNvPr id="26" name="Oval 25">
            <a:extLst>
              <a:ext uri="{FF2B5EF4-FFF2-40B4-BE49-F238E27FC236}">
                <a16:creationId xmlns:a16="http://schemas.microsoft.com/office/drawing/2014/main" id="{F62B7F1C-77E2-48C8-BE58-5B0DB885269E}"/>
              </a:ext>
            </a:extLst>
          </p:cNvPr>
          <p:cNvSpPr/>
          <p:nvPr/>
        </p:nvSpPr>
        <p:spPr>
          <a:xfrm>
            <a:off x="8802662" y="20863719"/>
            <a:ext cx="457200" cy="457200"/>
          </a:xfrm>
          <a:prstGeom prst="ellipse">
            <a:avLst/>
          </a:prstGeom>
          <a:gradFill>
            <a:gsLst>
              <a:gs pos="0">
                <a:schemeClr val="tx2">
                  <a:lumMod val="60000"/>
                  <a:lumOff val="40000"/>
                </a:schemeClr>
              </a:gs>
              <a:gs pos="53000">
                <a:schemeClr val="accent1">
                  <a:lumMod val="45000"/>
                  <a:lumOff val="55000"/>
                </a:schemeClr>
              </a:gs>
              <a:gs pos="100000">
                <a:schemeClr val="tx2">
                  <a:lumMod val="20000"/>
                  <a:lumOff val="8000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2" name="Oval 31">
            <a:extLst>
              <a:ext uri="{FF2B5EF4-FFF2-40B4-BE49-F238E27FC236}">
                <a16:creationId xmlns:a16="http://schemas.microsoft.com/office/drawing/2014/main" id="{4183D6FE-C29E-48B5-A07F-25AA91603070}"/>
              </a:ext>
            </a:extLst>
          </p:cNvPr>
          <p:cNvSpPr>
            <a:spLocks noChangeAspect="1"/>
          </p:cNvSpPr>
          <p:nvPr/>
        </p:nvSpPr>
        <p:spPr>
          <a:xfrm>
            <a:off x="15762355" y="15497924"/>
            <a:ext cx="548640" cy="548640"/>
          </a:xfrm>
          <a:prstGeom prst="ellipse">
            <a:avLst/>
          </a:prstGeom>
          <a:gradFill>
            <a:gsLst>
              <a:gs pos="0">
                <a:schemeClr val="tx2">
                  <a:lumMod val="60000"/>
                  <a:lumOff val="40000"/>
                </a:schemeClr>
              </a:gs>
              <a:gs pos="53000">
                <a:schemeClr val="accent1">
                  <a:lumMod val="45000"/>
                  <a:lumOff val="55000"/>
                </a:schemeClr>
              </a:gs>
              <a:gs pos="100000">
                <a:schemeClr val="tx2">
                  <a:lumMod val="20000"/>
                  <a:lumOff val="80000"/>
                </a:schemeClr>
              </a:gs>
            </a:gsLst>
            <a:lin ang="5400000" scaled="1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 descr="A person sitting on a chair with a piano&#10;&#10;Description automatically generated">
            <a:extLst>
              <a:ext uri="{FF2B5EF4-FFF2-40B4-BE49-F238E27FC236}">
                <a16:creationId xmlns:a16="http://schemas.microsoft.com/office/drawing/2014/main" id="{04C5EA36-D1DE-AE66-041A-263116849EDB}"/>
              </a:ext>
            </a:extLst>
          </p:cNvPr>
          <p:cNvPicPr>
            <a:picLocks noChangeAspect="1"/>
          </p:cNvPicPr>
          <p:nvPr/>
        </p:nvPicPr>
        <p:blipFill rotWithShape="1">
          <a:blip r:embed="rId4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584" t="11880" r="14583" b="39678"/>
          <a:stretch/>
        </p:blipFill>
        <p:spPr>
          <a:xfrm>
            <a:off x="2392693" y="5251679"/>
            <a:ext cx="12954000" cy="13274040"/>
          </a:xfrm>
          <a:prstGeom prst="ellipse">
            <a:avLst/>
          </a:prstGeom>
        </p:spPr>
      </p:pic>
      <p:sp>
        <p:nvSpPr>
          <p:cNvPr id="13" name="Rectangle 12">
            <a:extLst>
              <a:ext uri="{FF2B5EF4-FFF2-40B4-BE49-F238E27FC236}">
                <a16:creationId xmlns:a16="http://schemas.microsoft.com/office/drawing/2014/main" id="{B974A493-8A52-1220-368A-CCB69E32AFDE}"/>
              </a:ext>
            </a:extLst>
          </p:cNvPr>
          <p:cNvSpPr/>
          <p:nvPr/>
        </p:nvSpPr>
        <p:spPr>
          <a:xfrm>
            <a:off x="4783522" y="13302184"/>
            <a:ext cx="8172342" cy="4993592"/>
          </a:xfrm>
          <a:prstGeom prst="rect">
            <a:avLst/>
          </a:prstGeom>
          <a:noFill/>
          <a:effectLst/>
        </p:spPr>
        <p:txBody>
          <a:bodyPr wrap="none" lIns="91440" tIns="45720" rIns="91440" bIns="45720">
            <a:prstTxWarp prst="textArchDown">
              <a:avLst>
                <a:gd name="adj" fmla="val 21522313"/>
              </a:avLst>
            </a:prstTxWarp>
            <a:spAutoFit/>
          </a:bodyPr>
          <a:lstStyle/>
          <a:p>
            <a:pPr algn="ctr"/>
            <a:r>
              <a:rPr lang="en-US" sz="5400" b="1" u="none" dirty="0">
                <a:ln w="9525">
                  <a:solidFill>
                    <a:schemeClr val="tx1">
                      <a:lumMod val="95000"/>
                      <a:lumOff val="5000"/>
                    </a:schemeClr>
                  </a:solidFill>
                  <a:prstDash val="solid"/>
                </a:ln>
                <a:solidFill>
                  <a:schemeClr val="bg1"/>
                </a:solidFill>
              </a:rPr>
              <a:t>s</a:t>
            </a:r>
            <a:r>
              <a:rPr lang="en-US" sz="5400" b="1" u="none" cap="none" spc="0" dirty="0">
                <a:ln w="9525">
                  <a:solidFill>
                    <a:schemeClr val="tx1">
                      <a:lumMod val="95000"/>
                      <a:lumOff val="5000"/>
                    </a:schemeClr>
                  </a:solidFill>
                  <a:prstDash val="solid"/>
                </a:ln>
                <a:solidFill>
                  <a:schemeClr val="bg1"/>
                </a:solidFill>
              </a:rPr>
              <a:t>andrashen.com</a:t>
            </a:r>
          </a:p>
        </p:txBody>
      </p:sp>
    </p:spTree>
    <p:extLst>
      <p:ext uri="{BB962C8B-B14F-4D97-AF65-F5344CB8AC3E}">
        <p14:creationId xmlns:p14="http://schemas.microsoft.com/office/powerpoint/2010/main" val="4229407022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2064</TotalTime>
  <Words>67</Words>
  <Application>Microsoft Office PowerPoint</Application>
  <PresentationFormat>Custom</PresentationFormat>
  <Paragraphs>16</Paragraphs>
  <Slides>1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6" baseType="lpstr">
      <vt:lpstr>Arial</vt:lpstr>
      <vt:lpstr>Calibri</vt:lpstr>
      <vt:lpstr>Felix Titling</vt:lpstr>
      <vt:lpstr>Myriad Pro</vt:lpstr>
      <vt:lpstr>Office Theme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Raymond</dc:creator>
  <cp:lastModifiedBy>Raymond Shen</cp:lastModifiedBy>
  <cp:revision>206</cp:revision>
  <dcterms:created xsi:type="dcterms:W3CDTF">2012-02-03T06:58:22Z</dcterms:created>
  <dcterms:modified xsi:type="dcterms:W3CDTF">2024-09-07T21:32:15Z</dcterms:modified>
</cp:coreProperties>
</file>