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7772400" cy="100584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u="sng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47"/>
    <a:srgbClr val="FFFF66"/>
    <a:srgbClr val="FBFF47"/>
    <a:srgbClr val="FF4747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20" autoAdjust="0"/>
    <p:restoredTop sz="87971" autoAdjust="0"/>
  </p:normalViewPr>
  <p:slideViewPr>
    <p:cSldViewPr>
      <p:cViewPr varScale="1">
        <p:scale>
          <a:sx n="40" d="100"/>
          <a:sy n="40" d="100"/>
        </p:scale>
        <p:origin x="2484" y="66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20915-FE7C-4713-A6DE-449E9E73C57F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5063" y="1200150"/>
            <a:ext cx="25050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16B14-1EFE-442A-9B73-E0D806A3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7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16B14-1EFE-442A-9B73-E0D806A3B0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82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C1CCBA-DDC0-4904-8620-99EAB861C63B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E1CDEE-1B65-48C4-995A-C2167215E4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C5C0C9-8ECD-48D8-A96C-5D0C7C3A1071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5F612A-3134-4C05-BAD7-D6628B5C13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8DA24E-0639-4A0B-BEBD-FE876F51E621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B5C1E9-06BE-4372-B0E4-62261B6DC0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2B53E-223A-4CA8-9D19-9038052E8650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04F514-64F4-440C-8566-5BAEA3B15F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BCB74A-D2C2-4954-B753-6EB10C2B137C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B56E1B-943E-4DEB-A294-C334C2BFF1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62ABA3-F994-4A3E-97B9-6A630374972C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31D2A9-2A22-4416-8815-1FE9BE1EB1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B80C50-237D-43E2-BE20-B82D9EDD5FB1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41D87-E264-4A13-9D0F-BDDD562381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D34220-4B6C-4901-8F49-D62BEF35A4B6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EE9A53-3CA8-49B4-A862-539CBC93E1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C9D6F-4D73-4785-9DE0-E53181C12C9F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637665-58C9-43F4-BDE4-939FFE258F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8FB270-EE8B-4EDA-A339-794133F4D641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BFFF1-D05A-4857-A345-84C2A8AC8E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A1DDDD-2777-4520-8B89-80052EC6AD2C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799255-AF7E-49D9-980C-866B9D299A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88938" y="403225"/>
            <a:ext cx="69945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8938" y="2346325"/>
            <a:ext cx="6994525" cy="663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388938" y="9323388"/>
            <a:ext cx="1812925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>
            <a:lvl1pPr>
              <a:defRPr sz="1300" u="none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3865D870-D5F0-4BF3-9755-593D34C471A3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2655888" y="9323388"/>
            <a:ext cx="2460625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>
            <a:lvl1pPr algn="ctr">
              <a:defRPr sz="1300" u="none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5570538" y="9323388"/>
            <a:ext cx="1812925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>
            <a:lvl1pPr algn="r">
              <a:defRPr sz="1300" u="none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FC69E40-59E0-4277-B53D-07F26471D7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91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82588" indent="-382588" algn="l" defTabSz="10191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91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175" indent="-254000" algn="l" defTabSz="10191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763" indent="-254000" algn="l" defTabSz="10191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0" indent="-254000" algn="l" defTabSz="10191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Box 14">
            <a:extLst>
              <a:ext uri="{FF2B5EF4-FFF2-40B4-BE49-F238E27FC236}">
                <a16:creationId xmlns:a16="http://schemas.microsoft.com/office/drawing/2014/main" id="{FDE4CC94-72C2-4F78-835B-55BBA8C15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1" y="6941733"/>
            <a:ext cx="7764557" cy="581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5313" tIns="42657" rIns="85313" bIns="42657">
            <a:spAutoFit/>
          </a:bodyPr>
          <a:lstStyle/>
          <a:p>
            <a:pPr algn="ctr" defTabSz="2259024">
              <a:lnSpc>
                <a:spcPts val="3800"/>
              </a:lnSpc>
            </a:pPr>
            <a:r>
              <a:rPr lang="en-US" sz="3600" b="1" u="none" spc="-300" dirty="0">
                <a:latin typeface="Garamond" panose="02020404030301010803" pitchFamily="18" charset="0"/>
                <a:ea typeface="Arial Unicode MS" pitchFamily="34" charset="-128"/>
                <a:cs typeface="Arial Unicode MS" pitchFamily="34" charset="-128"/>
              </a:rPr>
              <a:t>Inspiration From Above 2: Meaning of Life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320F582-B44C-456F-8927-642C3DF387D2}"/>
              </a:ext>
            </a:extLst>
          </p:cNvPr>
          <p:cNvSpPr>
            <a:spLocks noChangeAspect="1"/>
          </p:cNvSpPr>
          <p:nvPr/>
        </p:nvSpPr>
        <p:spPr>
          <a:xfrm>
            <a:off x="0" y="594169"/>
            <a:ext cx="2774061" cy="277406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0F0250C-2815-4171-96CB-86153ED925A1}"/>
              </a:ext>
            </a:extLst>
          </p:cNvPr>
          <p:cNvSpPr>
            <a:spLocks noChangeAspect="1"/>
          </p:cNvSpPr>
          <p:nvPr/>
        </p:nvSpPr>
        <p:spPr>
          <a:xfrm>
            <a:off x="1295400" y="6141720"/>
            <a:ext cx="335280" cy="33528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B6DADA9-1573-48C9-B439-979963817E06}"/>
              </a:ext>
            </a:extLst>
          </p:cNvPr>
          <p:cNvSpPr/>
          <p:nvPr/>
        </p:nvSpPr>
        <p:spPr>
          <a:xfrm>
            <a:off x="6378664" y="5290312"/>
            <a:ext cx="411480" cy="411480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A07C7D0-2803-4462-8F81-5A0AD44AE6D8}"/>
              </a:ext>
            </a:extLst>
          </p:cNvPr>
          <p:cNvSpPr>
            <a:spLocks noChangeAspect="1"/>
          </p:cNvSpPr>
          <p:nvPr/>
        </p:nvSpPr>
        <p:spPr>
          <a:xfrm>
            <a:off x="3075432" y="1600200"/>
            <a:ext cx="201168" cy="201168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6DA9CA2-B73B-4AD9-BFC9-F2D7B1A73BAC}"/>
              </a:ext>
            </a:extLst>
          </p:cNvPr>
          <p:cNvSpPr/>
          <p:nvPr/>
        </p:nvSpPr>
        <p:spPr>
          <a:xfrm>
            <a:off x="831434" y="1811721"/>
            <a:ext cx="1213266" cy="617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4400"/>
              </a:lnSpc>
            </a:pPr>
            <a:r>
              <a:rPr lang="en-US" sz="3227" b="1" u="none" dirty="0">
                <a:latin typeface="Felix Titling" panose="04060505060202020A04" pitchFamily="82" charset="0"/>
              </a:rPr>
              <a:t>OCT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07F2127-6D1A-4F15-BA08-DC08652E16B1}"/>
              </a:ext>
            </a:extLst>
          </p:cNvPr>
          <p:cNvCxnSpPr>
            <a:cxnSpLocks/>
          </p:cNvCxnSpPr>
          <p:nvPr/>
        </p:nvCxnSpPr>
        <p:spPr>
          <a:xfrm>
            <a:off x="1002874" y="2483800"/>
            <a:ext cx="838200" cy="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14">
            <a:extLst>
              <a:ext uri="{FF2B5EF4-FFF2-40B4-BE49-F238E27FC236}">
                <a16:creationId xmlns:a16="http://schemas.microsoft.com/office/drawing/2014/main" id="{418030E5-A3FD-411F-9AB8-8C5601E27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989" y="711366"/>
            <a:ext cx="4679742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5313" tIns="42657" rIns="85313" bIns="42657">
            <a:spAutoFit/>
          </a:bodyPr>
          <a:lstStyle/>
          <a:p>
            <a:pPr algn="ctr" defTabSz="853490">
              <a:lnSpc>
                <a:spcPts val="3520"/>
              </a:lnSpc>
            </a:pPr>
            <a:r>
              <a:rPr lang="en-US" sz="2934" b="1" u="none" dirty="0">
                <a:latin typeface="Felix Titling" panose="04060505060202020A04" pitchFamily="82" charset="0"/>
                <a:ea typeface="Arial Unicode MS" pitchFamily="34" charset="-128"/>
                <a:cs typeface="Arial Unicode MS" pitchFamily="34" charset="-128"/>
              </a:rPr>
              <a:t>SANDRA WRIGHT SHEN</a:t>
            </a:r>
            <a:endParaRPr lang="en-US" sz="1173" b="1" u="none" dirty="0">
              <a:latin typeface="Felix Titling" panose="04060505060202020A04" pitchFamily="82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04EC148-7596-4A91-B7B6-7D140AEC9FC2}"/>
              </a:ext>
            </a:extLst>
          </p:cNvPr>
          <p:cNvSpPr/>
          <p:nvPr/>
        </p:nvSpPr>
        <p:spPr>
          <a:xfrm>
            <a:off x="3200400" y="1195626"/>
            <a:ext cx="323177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53490">
              <a:lnSpc>
                <a:spcPts val="1500"/>
              </a:lnSpc>
            </a:pPr>
            <a:r>
              <a:rPr lang="en-US" sz="14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n-US" sz="1400" u="none" baseline="30000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st</a:t>
            </a:r>
            <a:r>
              <a:rPr lang="en-US" sz="14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 Prize France Intl</a:t>
            </a:r>
          </a:p>
          <a:p>
            <a:pPr algn="ctr" defTabSz="853490">
              <a:lnSpc>
                <a:spcPts val="1500"/>
              </a:lnSpc>
            </a:pPr>
            <a:r>
              <a:rPr lang="en-US" sz="14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n-US" sz="1400" u="none" baseline="30000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st</a:t>
            </a:r>
            <a:r>
              <a:rPr lang="en-US" sz="14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 Prize Hilton Head Intl</a:t>
            </a:r>
          </a:p>
          <a:p>
            <a:pPr algn="ctr" defTabSz="853490">
              <a:lnSpc>
                <a:spcPts val="1500"/>
              </a:lnSpc>
            </a:pPr>
            <a:r>
              <a:rPr lang="en-US" sz="14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Steinway Artist</a:t>
            </a:r>
          </a:p>
          <a:p>
            <a:pPr algn="ctr" defTabSz="853490">
              <a:lnSpc>
                <a:spcPts val="1500"/>
              </a:lnSpc>
            </a:pPr>
            <a:r>
              <a:rPr lang="en-US" sz="14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Piano Chair, SF Conservatory Pre-College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D465504-73F9-4748-B8D0-C7C5CAC5F553}"/>
              </a:ext>
            </a:extLst>
          </p:cNvPr>
          <p:cNvSpPr/>
          <p:nvPr/>
        </p:nvSpPr>
        <p:spPr>
          <a:xfrm>
            <a:off x="764275" y="2504431"/>
            <a:ext cx="1313180" cy="6285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484" b="1" u="none" dirty="0">
                <a:latin typeface="Myriad Pro" panose="020B0503030403020204" pitchFamily="34" charset="0"/>
              </a:rPr>
              <a:t>7:30p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0543975-999E-4985-A7B5-4F21855D5921}"/>
              </a:ext>
            </a:extLst>
          </p:cNvPr>
          <p:cNvSpPr/>
          <p:nvPr/>
        </p:nvSpPr>
        <p:spPr>
          <a:xfrm>
            <a:off x="934553" y="1375274"/>
            <a:ext cx="1050289" cy="704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4400"/>
              </a:lnSpc>
            </a:pPr>
            <a:r>
              <a:rPr lang="en-US" sz="6087" b="1" u="none" dirty="0">
                <a:latin typeface="Myriad Pro" panose="020B0503030403020204" pitchFamily="34" charset="0"/>
              </a:rPr>
              <a:t>05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2D8AF10-5B2F-43B7-9C01-BA30604AF037}"/>
              </a:ext>
            </a:extLst>
          </p:cNvPr>
          <p:cNvSpPr/>
          <p:nvPr/>
        </p:nvSpPr>
        <p:spPr>
          <a:xfrm>
            <a:off x="998229" y="762000"/>
            <a:ext cx="882486" cy="588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27" b="1" u="none" dirty="0">
                <a:latin typeface="Felix Titling" panose="04060505060202020A04" pitchFamily="82" charset="0"/>
              </a:rPr>
              <a:t>SAT</a:t>
            </a:r>
            <a:endParaRPr lang="en-US" sz="3227" dirty="0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A56484A3-CBEE-44CD-915E-1B2E2AF7DD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4" y="8317051"/>
            <a:ext cx="1616415" cy="1637510"/>
          </a:xfrm>
          <a:prstGeom prst="rect">
            <a:avLst/>
          </a:prstGeom>
        </p:spPr>
      </p:pic>
      <p:sp>
        <p:nvSpPr>
          <p:cNvPr id="35" name="Oval 34">
            <a:extLst>
              <a:ext uri="{FF2B5EF4-FFF2-40B4-BE49-F238E27FC236}">
                <a16:creationId xmlns:a16="http://schemas.microsoft.com/office/drawing/2014/main" id="{74FED7FA-0A38-43AC-9C89-CA85835DF91B}"/>
              </a:ext>
            </a:extLst>
          </p:cNvPr>
          <p:cNvSpPr/>
          <p:nvPr/>
        </p:nvSpPr>
        <p:spPr>
          <a:xfrm>
            <a:off x="3862011" y="7985760"/>
            <a:ext cx="167640" cy="167640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29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FEAA35C-A8DD-4E95-9565-D0F360AEAFDA}"/>
              </a:ext>
            </a:extLst>
          </p:cNvPr>
          <p:cNvSpPr/>
          <p:nvPr/>
        </p:nvSpPr>
        <p:spPr>
          <a:xfrm>
            <a:off x="0" y="8411580"/>
            <a:ext cx="77724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318914">
              <a:defRPr/>
            </a:pPr>
            <a:r>
              <a:rPr lang="en-US" altLang="zh-TW" sz="1800" b="1" u="none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Valley Church</a:t>
            </a:r>
          </a:p>
          <a:p>
            <a:pPr algn="ctr"/>
            <a:r>
              <a:rPr lang="en-US" sz="1400" b="1" u="none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10885 N. Stelling, Cupertino, CA</a:t>
            </a:r>
            <a:br>
              <a:rPr lang="en-US" sz="1600" b="1" u="none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</a:b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FREE ADMISSION</a:t>
            </a:r>
            <a:endParaRPr lang="en-US" altLang="zh-TW" sz="1400" b="1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</a:endParaRPr>
          </a:p>
          <a:p>
            <a:pPr algn="ctr"/>
            <a:r>
              <a:rPr lang="en-US" altLang="zh-CN" sz="1600" b="1" u="none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valleychurch.org</a:t>
            </a:r>
            <a:endParaRPr lang="en-US" sz="1600" b="1" u="none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34" name="Rectangle 13">
            <a:extLst>
              <a:ext uri="{FF2B5EF4-FFF2-40B4-BE49-F238E27FC236}">
                <a16:creationId xmlns:a16="http://schemas.microsoft.com/office/drawing/2014/main" id="{042A7808-6712-46C1-8A6A-013F13D6F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37" y="7415463"/>
            <a:ext cx="7772400" cy="522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5313" tIns="42657" rIns="85313" bIns="42657">
            <a:spAutoFit/>
          </a:bodyPr>
          <a:lstStyle/>
          <a:p>
            <a:pPr algn="ctr"/>
            <a:r>
              <a:rPr lang="en-US" sz="1380" b="1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Unveiling the secret spiritual lives of Haydn, Schubert, Mendelssohn, Brahms and Handel</a:t>
            </a:r>
          </a:p>
          <a:p>
            <a:pPr algn="ctr" defTabSz="853490">
              <a:lnSpc>
                <a:spcPct val="110000"/>
              </a:lnSpc>
              <a:defRPr/>
            </a:pPr>
            <a:endParaRPr lang="en-US" sz="1380" b="1" u="none" dirty="0">
              <a:latin typeface="Myriad Pro" panose="020B0503030403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pic>
        <p:nvPicPr>
          <p:cNvPr id="5" name="Picture 4" descr="A person sitting on a chair with a piano&#10;&#10;Description automatically generated">
            <a:extLst>
              <a:ext uri="{FF2B5EF4-FFF2-40B4-BE49-F238E27FC236}">
                <a16:creationId xmlns:a16="http://schemas.microsoft.com/office/drawing/2014/main" id="{4E5DCDF6-86A8-BF47-6367-C870A002933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23" t="11367" r="14621" b="40247"/>
          <a:stretch/>
        </p:blipFill>
        <p:spPr>
          <a:xfrm>
            <a:off x="1444926" y="2086267"/>
            <a:ext cx="4749800" cy="4867148"/>
          </a:xfrm>
          <a:prstGeom prst="ellipse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6ED10F4-56DF-403A-17D9-1CE5F8DF26EF}"/>
              </a:ext>
            </a:extLst>
          </p:cNvPr>
          <p:cNvSpPr/>
          <p:nvPr/>
        </p:nvSpPr>
        <p:spPr>
          <a:xfrm>
            <a:off x="2270391" y="5174182"/>
            <a:ext cx="3098869" cy="166919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21522313"/>
              </a:avLst>
            </a:prstTxWarp>
            <a:spAutoFit/>
          </a:bodyPr>
          <a:lstStyle/>
          <a:p>
            <a:pPr algn="ctr"/>
            <a:r>
              <a:rPr lang="en-US" sz="1800" b="1" u="none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1800" b="1" u="none" cap="none" spc="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andrashen.com</a:t>
            </a:r>
          </a:p>
        </p:txBody>
      </p:sp>
    </p:spTree>
    <p:extLst>
      <p:ext uri="{BB962C8B-B14F-4D97-AF65-F5344CB8AC3E}">
        <p14:creationId xmlns:p14="http://schemas.microsoft.com/office/powerpoint/2010/main" val="1311351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1595</TotalTime>
  <Words>67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Felix Titling</vt:lpstr>
      <vt:lpstr>Garamond</vt:lpstr>
      <vt:lpstr>Myriad Pro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Raymond</dc:creator>
  <cp:lastModifiedBy>Raymond Shen</cp:lastModifiedBy>
  <cp:revision>125</cp:revision>
  <cp:lastPrinted>2014-04-06T16:07:21Z</cp:lastPrinted>
  <dcterms:created xsi:type="dcterms:W3CDTF">2012-02-03T06:58:22Z</dcterms:created>
  <dcterms:modified xsi:type="dcterms:W3CDTF">2024-09-07T21:42:47Z</dcterms:modified>
</cp:coreProperties>
</file>