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058400" cy="77724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BFF47"/>
    <a:srgbClr val="FF4747"/>
    <a:srgbClr val="FFFF4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0" autoAdjust="0"/>
    <p:restoredTop sz="94162" autoAdjust="0"/>
  </p:normalViewPr>
  <p:slideViewPr>
    <p:cSldViewPr>
      <p:cViewPr varScale="1">
        <p:scale>
          <a:sx n="60" d="100"/>
          <a:sy n="60" d="100"/>
        </p:scale>
        <p:origin x="744" y="6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20915-FE7C-4713-A6DE-449E9E73C57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62100" y="1200150"/>
            <a:ext cx="419100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16B14-1EFE-442A-9B73-E0D806A3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2100" y="1200150"/>
            <a:ext cx="419100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6B14-1EFE-442A-9B73-E0D806A3B0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5629" y="2194986"/>
            <a:ext cx="7543800" cy="15145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259" y="4003964"/>
            <a:ext cx="6212541" cy="18057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9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81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972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963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954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945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935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9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1CCBA-DDC0-4904-8620-99EAB861C63B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1CDEE-1B65-48C4-995A-C2167215E4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5C0C9-8ECD-48D8-A96C-5D0C7C3A1071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F612A-3134-4C05-BAD7-D6628B5C1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25812" y="377826"/>
            <a:ext cx="1497667" cy="80373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815" y="377826"/>
            <a:ext cx="4345082" cy="803736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8DA24E-0639-4A0B-BEBD-FE876F51E621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5C1E9-06BE-4372-B0E4-62261B6DC0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2B53E-223A-4CA8-9D19-9038052E8650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4F514-64F4-440C-8566-5BAEA3B15F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69" y="4540443"/>
            <a:ext cx="7543800" cy="1403350"/>
          </a:xfrm>
        </p:spPr>
        <p:txBody>
          <a:bodyPr anchor="t"/>
          <a:lstStyle>
            <a:lvl1pPr algn="l">
              <a:defRPr sz="866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69" y="2994797"/>
            <a:ext cx="7543800" cy="1545647"/>
          </a:xfrm>
        </p:spPr>
        <p:txBody>
          <a:bodyPr anchor="b"/>
          <a:lstStyle>
            <a:lvl1pPr marL="0" indent="0">
              <a:buNone/>
              <a:defRPr sz="4334">
                <a:solidFill>
                  <a:schemeClr val="tx1">
                    <a:tint val="75000"/>
                  </a:schemeClr>
                </a:solidFill>
              </a:defRPr>
            </a:lvl1pPr>
            <a:lvl2pPr marL="990855" indent="0">
              <a:buNone/>
              <a:defRPr sz="3900">
                <a:solidFill>
                  <a:schemeClr val="tx1">
                    <a:tint val="75000"/>
                  </a:schemeClr>
                </a:solidFill>
              </a:defRPr>
            </a:lvl2pPr>
            <a:lvl3pPr marL="1981708" indent="0">
              <a:buNone/>
              <a:defRPr sz="3468">
                <a:solidFill>
                  <a:schemeClr val="tx1">
                    <a:tint val="75000"/>
                  </a:schemeClr>
                </a:solidFill>
              </a:defRPr>
            </a:lvl3pPr>
            <a:lvl4pPr marL="2972563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4pPr>
            <a:lvl5pPr marL="3963417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5pPr>
            <a:lvl6pPr marL="4954272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6pPr>
            <a:lvl7pPr marL="5945125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7pPr>
            <a:lvl8pPr marL="6935980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8pPr>
            <a:lvl9pPr marL="7926834" indent="0">
              <a:buNone/>
              <a:defRPr sz="30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CB74A-D2C2-4954-B753-6EB10C2B137C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56E1B-943E-4DEB-A294-C334C2BFF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2815" y="2198255"/>
            <a:ext cx="2921374" cy="6216939"/>
          </a:xfrm>
        </p:spPr>
        <p:txBody>
          <a:bodyPr/>
          <a:lstStyle>
            <a:lvl1pPr>
              <a:defRPr sz="6068"/>
            </a:lvl1pPr>
            <a:lvl2pPr>
              <a:defRPr sz="5201"/>
            </a:lvl2pPr>
            <a:lvl3pPr>
              <a:defRPr sz="4334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2106" y="2198255"/>
            <a:ext cx="2921374" cy="6216939"/>
          </a:xfrm>
        </p:spPr>
        <p:txBody>
          <a:bodyPr/>
          <a:lstStyle>
            <a:lvl1pPr>
              <a:defRPr sz="6068"/>
            </a:lvl1pPr>
            <a:lvl2pPr>
              <a:defRPr sz="5201"/>
            </a:lvl2pPr>
            <a:lvl3pPr>
              <a:defRPr sz="4334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2ABA3-F994-4A3E-97B9-6A630374972C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1D2A9-2A22-4416-8815-1FE9BE1EB1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282961"/>
            <a:ext cx="7987553" cy="117763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755" y="1581631"/>
            <a:ext cx="3921359" cy="659149"/>
          </a:xfrm>
        </p:spPr>
        <p:txBody>
          <a:bodyPr anchor="b"/>
          <a:lstStyle>
            <a:lvl1pPr marL="0" indent="0">
              <a:buNone/>
              <a:defRPr sz="5201" b="1"/>
            </a:lvl1pPr>
            <a:lvl2pPr marL="990855" indent="0">
              <a:buNone/>
              <a:defRPr sz="4334" b="1"/>
            </a:lvl2pPr>
            <a:lvl3pPr marL="1981708" indent="0">
              <a:buNone/>
              <a:defRPr sz="3900" b="1"/>
            </a:lvl3pPr>
            <a:lvl4pPr marL="2972563" indent="0">
              <a:buNone/>
              <a:defRPr sz="3468" b="1"/>
            </a:lvl4pPr>
            <a:lvl5pPr marL="3963417" indent="0">
              <a:buNone/>
              <a:defRPr sz="3468" b="1"/>
            </a:lvl5pPr>
            <a:lvl6pPr marL="4954272" indent="0">
              <a:buNone/>
              <a:defRPr sz="3468" b="1"/>
            </a:lvl6pPr>
            <a:lvl7pPr marL="5945125" indent="0">
              <a:buNone/>
              <a:defRPr sz="3468" b="1"/>
            </a:lvl7pPr>
            <a:lvl8pPr marL="6935980" indent="0">
              <a:buNone/>
              <a:defRPr sz="3468" b="1"/>
            </a:lvl8pPr>
            <a:lvl9pPr marL="7926834" indent="0">
              <a:buNone/>
              <a:defRPr sz="34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755" y="2240780"/>
            <a:ext cx="3921359" cy="4071024"/>
          </a:xfrm>
        </p:spPr>
        <p:txBody>
          <a:bodyPr/>
          <a:lstStyle>
            <a:lvl1pPr>
              <a:defRPr sz="5201"/>
            </a:lvl1pPr>
            <a:lvl2pPr>
              <a:defRPr sz="4334"/>
            </a:lvl2pPr>
            <a:lvl3pPr>
              <a:defRPr sz="3900"/>
            </a:lvl3pPr>
            <a:lvl4pPr>
              <a:defRPr sz="3468"/>
            </a:lvl4pPr>
            <a:lvl5pPr>
              <a:defRPr sz="3468"/>
            </a:lvl5pPr>
            <a:lvl6pPr>
              <a:defRPr sz="3468"/>
            </a:lvl6pPr>
            <a:lvl7pPr>
              <a:defRPr sz="3468"/>
            </a:lvl7pPr>
            <a:lvl8pPr>
              <a:defRPr sz="3468"/>
            </a:lvl8pPr>
            <a:lvl9pPr>
              <a:defRPr sz="34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08409" y="1581631"/>
            <a:ext cx="3922899" cy="659149"/>
          </a:xfrm>
        </p:spPr>
        <p:txBody>
          <a:bodyPr anchor="b"/>
          <a:lstStyle>
            <a:lvl1pPr marL="0" indent="0">
              <a:buNone/>
              <a:defRPr sz="5201" b="1"/>
            </a:lvl1pPr>
            <a:lvl2pPr marL="990855" indent="0">
              <a:buNone/>
              <a:defRPr sz="4334" b="1"/>
            </a:lvl2pPr>
            <a:lvl3pPr marL="1981708" indent="0">
              <a:buNone/>
              <a:defRPr sz="3900" b="1"/>
            </a:lvl3pPr>
            <a:lvl4pPr marL="2972563" indent="0">
              <a:buNone/>
              <a:defRPr sz="3468" b="1"/>
            </a:lvl4pPr>
            <a:lvl5pPr marL="3963417" indent="0">
              <a:buNone/>
              <a:defRPr sz="3468" b="1"/>
            </a:lvl5pPr>
            <a:lvl6pPr marL="4954272" indent="0">
              <a:buNone/>
              <a:defRPr sz="3468" b="1"/>
            </a:lvl6pPr>
            <a:lvl7pPr marL="5945125" indent="0">
              <a:buNone/>
              <a:defRPr sz="3468" b="1"/>
            </a:lvl7pPr>
            <a:lvl8pPr marL="6935980" indent="0">
              <a:buNone/>
              <a:defRPr sz="3468" b="1"/>
            </a:lvl8pPr>
            <a:lvl9pPr marL="7926834" indent="0">
              <a:buNone/>
              <a:defRPr sz="34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8409" y="2240780"/>
            <a:ext cx="3922899" cy="4071024"/>
          </a:xfrm>
        </p:spPr>
        <p:txBody>
          <a:bodyPr/>
          <a:lstStyle>
            <a:lvl1pPr>
              <a:defRPr sz="5201"/>
            </a:lvl1pPr>
            <a:lvl2pPr>
              <a:defRPr sz="4334"/>
            </a:lvl2pPr>
            <a:lvl3pPr>
              <a:defRPr sz="3900"/>
            </a:lvl3pPr>
            <a:lvl4pPr>
              <a:defRPr sz="3468"/>
            </a:lvl4pPr>
            <a:lvl5pPr>
              <a:defRPr sz="3468"/>
            </a:lvl5pPr>
            <a:lvl6pPr>
              <a:defRPr sz="3468"/>
            </a:lvl6pPr>
            <a:lvl7pPr>
              <a:defRPr sz="3468"/>
            </a:lvl7pPr>
            <a:lvl8pPr>
              <a:defRPr sz="3468"/>
            </a:lvl8pPr>
            <a:lvl9pPr>
              <a:defRPr sz="34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80C50-237D-43E2-BE20-B82D9EDD5FB1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41D87-E264-4A13-9D0F-BDDD562381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34220-4B6C-4901-8F49-D62BEF35A4B6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E9A53-3CA8-49B4-A862-539CBC93E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C9D6F-4D73-4785-9DE0-E53181C12C9F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37665-58C9-43F4-BDE4-939FFE258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281324"/>
            <a:ext cx="2919834" cy="1197264"/>
          </a:xfrm>
        </p:spPr>
        <p:txBody>
          <a:bodyPr anchor="b"/>
          <a:lstStyle>
            <a:lvl1pPr algn="l">
              <a:defRPr sz="43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9903" y="281325"/>
            <a:ext cx="4961405" cy="6030480"/>
          </a:xfrm>
        </p:spPr>
        <p:txBody>
          <a:bodyPr/>
          <a:lstStyle>
            <a:lvl1pPr>
              <a:defRPr sz="6935"/>
            </a:lvl1pPr>
            <a:lvl2pPr>
              <a:defRPr sz="6068"/>
            </a:lvl2pPr>
            <a:lvl3pPr>
              <a:defRPr sz="5201"/>
            </a:lvl3pPr>
            <a:lvl4pPr>
              <a:defRPr sz="4334"/>
            </a:lvl4pPr>
            <a:lvl5pPr>
              <a:defRPr sz="4334"/>
            </a:lvl5pPr>
            <a:lvl6pPr>
              <a:defRPr sz="4334"/>
            </a:lvl6pPr>
            <a:lvl7pPr>
              <a:defRPr sz="4334"/>
            </a:lvl7pPr>
            <a:lvl8pPr>
              <a:defRPr sz="4334"/>
            </a:lvl8pPr>
            <a:lvl9pPr>
              <a:defRPr sz="43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3753" y="1478589"/>
            <a:ext cx="2919834" cy="4833217"/>
          </a:xfrm>
        </p:spPr>
        <p:txBody>
          <a:bodyPr/>
          <a:lstStyle>
            <a:lvl1pPr marL="0" indent="0">
              <a:buNone/>
              <a:defRPr sz="3035"/>
            </a:lvl1pPr>
            <a:lvl2pPr marL="990855" indent="0">
              <a:buNone/>
              <a:defRPr sz="2601"/>
            </a:lvl2pPr>
            <a:lvl3pPr marL="1981708" indent="0">
              <a:buNone/>
              <a:defRPr sz="2168"/>
            </a:lvl3pPr>
            <a:lvl4pPr marL="2972563" indent="0">
              <a:buNone/>
              <a:defRPr sz="1952"/>
            </a:lvl4pPr>
            <a:lvl5pPr marL="3963417" indent="0">
              <a:buNone/>
              <a:defRPr sz="1952"/>
            </a:lvl5pPr>
            <a:lvl6pPr marL="4954272" indent="0">
              <a:buNone/>
              <a:defRPr sz="1952"/>
            </a:lvl6pPr>
            <a:lvl7pPr marL="5945125" indent="0">
              <a:buNone/>
              <a:defRPr sz="1952"/>
            </a:lvl7pPr>
            <a:lvl8pPr marL="6935980" indent="0">
              <a:buNone/>
              <a:defRPr sz="1952"/>
            </a:lvl8pPr>
            <a:lvl9pPr marL="7926834" indent="0">
              <a:buNone/>
              <a:defRPr sz="19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FB270-EE8B-4EDA-A339-794133F4D641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BFFF1-D05A-4857-A345-84C2A8AC8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575" y="4946073"/>
            <a:ext cx="5325035" cy="583912"/>
          </a:xfrm>
        </p:spPr>
        <p:txBody>
          <a:bodyPr anchor="b"/>
          <a:lstStyle>
            <a:lvl1pPr algn="l">
              <a:defRPr sz="433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39575" y="631344"/>
            <a:ext cx="5325035" cy="4239491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6935"/>
            </a:lvl1pPr>
            <a:lvl2pPr marL="990855" indent="0">
              <a:buNone/>
              <a:defRPr sz="6068"/>
            </a:lvl2pPr>
            <a:lvl3pPr marL="1981708" indent="0">
              <a:buNone/>
              <a:defRPr sz="5201"/>
            </a:lvl3pPr>
            <a:lvl4pPr marL="2972563" indent="0">
              <a:buNone/>
              <a:defRPr sz="4334"/>
            </a:lvl4pPr>
            <a:lvl5pPr marL="3963417" indent="0">
              <a:buNone/>
              <a:defRPr sz="4334"/>
            </a:lvl5pPr>
            <a:lvl6pPr marL="4954272" indent="0">
              <a:buNone/>
              <a:defRPr sz="4334"/>
            </a:lvl6pPr>
            <a:lvl7pPr marL="5945125" indent="0">
              <a:buNone/>
              <a:defRPr sz="4334"/>
            </a:lvl7pPr>
            <a:lvl8pPr marL="6935980" indent="0">
              <a:buNone/>
              <a:defRPr sz="4334"/>
            </a:lvl8pPr>
            <a:lvl9pPr marL="7926834" indent="0">
              <a:buNone/>
              <a:defRPr sz="433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9575" y="5529985"/>
            <a:ext cx="5325035" cy="829252"/>
          </a:xfrm>
        </p:spPr>
        <p:txBody>
          <a:bodyPr/>
          <a:lstStyle>
            <a:lvl1pPr marL="0" indent="0">
              <a:buNone/>
              <a:defRPr sz="3035"/>
            </a:lvl1pPr>
            <a:lvl2pPr marL="990855" indent="0">
              <a:buNone/>
              <a:defRPr sz="2601"/>
            </a:lvl2pPr>
            <a:lvl3pPr marL="1981708" indent="0">
              <a:buNone/>
              <a:defRPr sz="2168"/>
            </a:lvl3pPr>
            <a:lvl4pPr marL="2972563" indent="0">
              <a:buNone/>
              <a:defRPr sz="1952"/>
            </a:lvl4pPr>
            <a:lvl5pPr marL="3963417" indent="0">
              <a:buNone/>
              <a:defRPr sz="1952"/>
            </a:lvl5pPr>
            <a:lvl6pPr marL="4954272" indent="0">
              <a:buNone/>
              <a:defRPr sz="1952"/>
            </a:lvl6pPr>
            <a:lvl7pPr marL="5945125" indent="0">
              <a:buNone/>
              <a:defRPr sz="1952"/>
            </a:lvl7pPr>
            <a:lvl8pPr marL="6935980" indent="0">
              <a:buNone/>
              <a:defRPr sz="1952"/>
            </a:lvl8pPr>
            <a:lvl9pPr marL="7926834" indent="0">
              <a:buNone/>
              <a:defRPr sz="19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1DDDD-2777-4520-8B89-80052EC6AD2C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99255-AF7E-49D9-980C-866B9D299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3332" y="311583"/>
            <a:ext cx="90517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332" y="1813070"/>
            <a:ext cx="9051738" cy="5130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3332" y="7204438"/>
            <a:ext cx="2346138" cy="41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>
              <a:defRPr sz="281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865D870-D5F0-4BF3-9755-593D34C471A3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37032" y="7204438"/>
            <a:ext cx="3184338" cy="41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ctr">
              <a:defRPr sz="281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08932" y="7204438"/>
            <a:ext cx="2346138" cy="41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r">
              <a:defRPr sz="281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FC69E40-59E0-4277-B53D-07F26471D7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08779" rtl="0" eaLnBrk="0" fontAlgn="base" hangingPunct="0">
        <a:spcBef>
          <a:spcPct val="0"/>
        </a:spcBef>
        <a:spcAft>
          <a:spcPct val="0"/>
        </a:spcAft>
        <a:defRPr sz="1061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208779" rtl="0" eaLnBrk="0" fontAlgn="base" hangingPunct="0">
        <a:spcBef>
          <a:spcPct val="0"/>
        </a:spcBef>
        <a:spcAft>
          <a:spcPct val="0"/>
        </a:spcAft>
        <a:defRPr sz="10619">
          <a:solidFill>
            <a:schemeClr val="tx1"/>
          </a:solidFill>
          <a:latin typeface="Calibri" pitchFamily="34" charset="0"/>
        </a:defRPr>
      </a:lvl2pPr>
      <a:lvl3pPr algn="ctr" defTabSz="2208779" rtl="0" eaLnBrk="0" fontAlgn="base" hangingPunct="0">
        <a:spcBef>
          <a:spcPct val="0"/>
        </a:spcBef>
        <a:spcAft>
          <a:spcPct val="0"/>
        </a:spcAft>
        <a:defRPr sz="10619">
          <a:solidFill>
            <a:schemeClr val="tx1"/>
          </a:solidFill>
          <a:latin typeface="Calibri" pitchFamily="34" charset="0"/>
        </a:defRPr>
      </a:lvl3pPr>
      <a:lvl4pPr algn="ctr" defTabSz="2208779" rtl="0" eaLnBrk="0" fontAlgn="base" hangingPunct="0">
        <a:spcBef>
          <a:spcPct val="0"/>
        </a:spcBef>
        <a:spcAft>
          <a:spcPct val="0"/>
        </a:spcAft>
        <a:defRPr sz="10619">
          <a:solidFill>
            <a:schemeClr val="tx1"/>
          </a:solidFill>
          <a:latin typeface="Calibri" pitchFamily="34" charset="0"/>
        </a:defRPr>
      </a:lvl4pPr>
      <a:lvl5pPr algn="ctr" defTabSz="2208779" rtl="0" eaLnBrk="0" fontAlgn="base" hangingPunct="0">
        <a:spcBef>
          <a:spcPct val="0"/>
        </a:spcBef>
        <a:spcAft>
          <a:spcPct val="0"/>
        </a:spcAft>
        <a:defRPr sz="10619">
          <a:solidFill>
            <a:schemeClr val="tx1"/>
          </a:solidFill>
          <a:latin typeface="Calibri" pitchFamily="34" charset="0"/>
        </a:defRPr>
      </a:lvl5pPr>
      <a:lvl6pPr marL="990855" algn="ctr" rtl="0" fontAlgn="base">
        <a:spcBef>
          <a:spcPct val="0"/>
        </a:spcBef>
        <a:spcAft>
          <a:spcPct val="0"/>
        </a:spcAft>
        <a:defRPr sz="9536">
          <a:solidFill>
            <a:schemeClr val="tx1"/>
          </a:solidFill>
          <a:latin typeface="Calibri" pitchFamily="34" charset="0"/>
        </a:defRPr>
      </a:lvl6pPr>
      <a:lvl7pPr marL="1981708" algn="ctr" rtl="0" fontAlgn="base">
        <a:spcBef>
          <a:spcPct val="0"/>
        </a:spcBef>
        <a:spcAft>
          <a:spcPct val="0"/>
        </a:spcAft>
        <a:defRPr sz="9536">
          <a:solidFill>
            <a:schemeClr val="tx1"/>
          </a:solidFill>
          <a:latin typeface="Calibri" pitchFamily="34" charset="0"/>
        </a:defRPr>
      </a:lvl7pPr>
      <a:lvl8pPr marL="2972563" algn="ctr" rtl="0" fontAlgn="base">
        <a:spcBef>
          <a:spcPct val="0"/>
        </a:spcBef>
        <a:spcAft>
          <a:spcPct val="0"/>
        </a:spcAft>
        <a:defRPr sz="9536">
          <a:solidFill>
            <a:schemeClr val="tx1"/>
          </a:solidFill>
          <a:latin typeface="Calibri" pitchFamily="34" charset="0"/>
        </a:defRPr>
      </a:lvl8pPr>
      <a:lvl9pPr marL="3963417" algn="ctr" rtl="0" fontAlgn="base">
        <a:spcBef>
          <a:spcPct val="0"/>
        </a:spcBef>
        <a:spcAft>
          <a:spcPct val="0"/>
        </a:spcAft>
        <a:defRPr sz="9536">
          <a:solidFill>
            <a:schemeClr val="tx1"/>
          </a:solidFill>
          <a:latin typeface="Calibri" pitchFamily="34" charset="0"/>
        </a:defRPr>
      </a:lvl9pPr>
    </p:titleStyle>
    <p:bodyStyle>
      <a:lvl1pPr marL="829153" indent="-829153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802" kern="1200">
          <a:solidFill>
            <a:schemeClr val="tx1"/>
          </a:solidFill>
          <a:latin typeface="+mn-lt"/>
          <a:ea typeface="+mn-ea"/>
          <a:cs typeface="+mn-cs"/>
        </a:defRPr>
      </a:lvl1pPr>
      <a:lvl2pPr marL="1792485" indent="-688094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719" kern="1200">
          <a:solidFill>
            <a:schemeClr val="tx1"/>
          </a:solidFill>
          <a:latin typeface="+mn-lt"/>
          <a:ea typeface="+mn-ea"/>
          <a:cs typeface="+mn-cs"/>
        </a:defRPr>
      </a:lvl2pPr>
      <a:lvl3pPr marL="2759254" indent="-550474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852" kern="1200">
          <a:solidFill>
            <a:schemeClr val="tx1"/>
          </a:solidFill>
          <a:latin typeface="+mn-lt"/>
          <a:ea typeface="+mn-ea"/>
          <a:cs typeface="+mn-cs"/>
        </a:defRPr>
      </a:lvl3pPr>
      <a:lvl4pPr marL="3863644" indent="-550474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767" kern="1200">
          <a:solidFill>
            <a:schemeClr val="tx1"/>
          </a:solidFill>
          <a:latin typeface="+mn-lt"/>
          <a:ea typeface="+mn-ea"/>
          <a:cs typeface="+mn-cs"/>
        </a:defRPr>
      </a:lvl4pPr>
      <a:lvl5pPr marL="4968032" indent="-550474" algn="l" defTabSz="2208779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767" kern="1200">
          <a:solidFill>
            <a:schemeClr val="tx1"/>
          </a:solidFill>
          <a:latin typeface="+mn-lt"/>
          <a:ea typeface="+mn-ea"/>
          <a:cs typeface="+mn-cs"/>
        </a:defRPr>
      </a:lvl5pPr>
      <a:lvl6pPr marL="5449698" indent="-495427" algn="l" defTabSz="1981708" rtl="0" eaLnBrk="1" latinLnBrk="0" hangingPunct="1">
        <a:spcBef>
          <a:spcPct val="20000"/>
        </a:spcBef>
        <a:buFont typeface="Arial" pitchFamily="34" charset="0"/>
        <a:buChar char="•"/>
        <a:defRPr sz="4334" kern="1200">
          <a:solidFill>
            <a:schemeClr val="tx1"/>
          </a:solidFill>
          <a:latin typeface="+mn-lt"/>
          <a:ea typeface="+mn-ea"/>
          <a:cs typeface="+mn-cs"/>
        </a:defRPr>
      </a:lvl6pPr>
      <a:lvl7pPr marL="6440552" indent="-495427" algn="l" defTabSz="1981708" rtl="0" eaLnBrk="1" latinLnBrk="0" hangingPunct="1">
        <a:spcBef>
          <a:spcPct val="20000"/>
        </a:spcBef>
        <a:buFont typeface="Arial" pitchFamily="34" charset="0"/>
        <a:buChar char="•"/>
        <a:defRPr sz="4334" kern="1200">
          <a:solidFill>
            <a:schemeClr val="tx1"/>
          </a:solidFill>
          <a:latin typeface="+mn-lt"/>
          <a:ea typeface="+mn-ea"/>
          <a:cs typeface="+mn-cs"/>
        </a:defRPr>
      </a:lvl7pPr>
      <a:lvl8pPr marL="7431407" indent="-495427" algn="l" defTabSz="1981708" rtl="0" eaLnBrk="1" latinLnBrk="0" hangingPunct="1">
        <a:spcBef>
          <a:spcPct val="20000"/>
        </a:spcBef>
        <a:buFont typeface="Arial" pitchFamily="34" charset="0"/>
        <a:buChar char="•"/>
        <a:defRPr sz="4334" kern="1200">
          <a:solidFill>
            <a:schemeClr val="tx1"/>
          </a:solidFill>
          <a:latin typeface="+mn-lt"/>
          <a:ea typeface="+mn-ea"/>
          <a:cs typeface="+mn-cs"/>
        </a:defRPr>
      </a:lvl8pPr>
      <a:lvl9pPr marL="8422259" indent="-495427" algn="l" defTabSz="1981708" rtl="0" eaLnBrk="1" latinLnBrk="0" hangingPunct="1">
        <a:spcBef>
          <a:spcPct val="20000"/>
        </a:spcBef>
        <a:buFont typeface="Arial" pitchFamily="34" charset="0"/>
        <a:buChar char="•"/>
        <a:defRPr sz="43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90855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81708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72563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63417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54272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45125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35980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26834" algn="l" defTabSz="198170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14">
            <a:extLst>
              <a:ext uri="{FF2B5EF4-FFF2-40B4-BE49-F238E27FC236}">
                <a16:creationId xmlns:a16="http://schemas.microsoft.com/office/drawing/2014/main" id="{955317A3-9EBB-4BB9-986C-C8E8C87F1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33" y="4628764"/>
            <a:ext cx="5048692" cy="62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313" tIns="42657" rIns="85313" bIns="42657">
            <a:spAutoFit/>
          </a:bodyPr>
          <a:lstStyle/>
          <a:p>
            <a:pPr algn="ctr" defTabSz="2259024">
              <a:lnSpc>
                <a:spcPts val="3800"/>
              </a:lnSpc>
            </a:pPr>
            <a:r>
              <a:rPr lang="en-US" sz="2400" b="1" u="none" spc="-30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Inspiration From Above </a:t>
            </a:r>
            <a:r>
              <a:rPr lang="en-US" altLang="zh-TW" sz="2400" b="1" u="none" spc="-30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2: </a:t>
            </a:r>
            <a:r>
              <a:rPr lang="en-US" altLang="zh-TW" sz="4800" b="1" u="none" spc="-30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TW" sz="2400" b="1" u="none" spc="-30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Meaning of Life</a:t>
            </a:r>
            <a:endParaRPr lang="en-US" sz="4800" b="1" u="none" spc="-300" dirty="0">
              <a:latin typeface="Garamond" panose="02020404030301010803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" name="Text Box 14">
            <a:extLst>
              <a:ext uri="{FF2B5EF4-FFF2-40B4-BE49-F238E27FC236}">
                <a16:creationId xmlns:a16="http://schemas.microsoft.com/office/drawing/2014/main" id="{87B04358-AA75-443C-8E27-5190A07BB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160" y="4643268"/>
            <a:ext cx="5048692" cy="62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313" tIns="42657" rIns="85313" bIns="42657">
            <a:spAutoFit/>
          </a:bodyPr>
          <a:lstStyle/>
          <a:p>
            <a:pPr algn="ctr" defTabSz="2259024">
              <a:lnSpc>
                <a:spcPts val="3800"/>
              </a:lnSpc>
            </a:pPr>
            <a:r>
              <a:rPr lang="en-US" sz="2400" b="1" u="none" spc="-30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Inspiration From Above </a:t>
            </a:r>
            <a:r>
              <a:rPr lang="en-US" altLang="zh-TW" sz="2400" b="1" u="none" spc="-30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2: </a:t>
            </a:r>
            <a:r>
              <a:rPr lang="en-US" altLang="zh-TW" sz="4800" b="1" u="none" spc="-30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TW" sz="2400" b="1" u="none" spc="-30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Meaning of Life</a:t>
            </a:r>
            <a:endParaRPr lang="en-US" sz="4800" b="1" u="none" spc="-300" dirty="0">
              <a:latin typeface="Garamond" panose="02020404030301010803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D27456AA-0E18-4E88-A695-131E0B81AF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93"/>
          <a:stretch/>
        </p:blipFill>
        <p:spPr>
          <a:xfrm>
            <a:off x="5243926" y="407259"/>
            <a:ext cx="1513939" cy="168058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2494C4-FBFD-47FC-93A6-7D7B3C30FC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93"/>
          <a:stretch/>
        </p:blipFill>
        <p:spPr>
          <a:xfrm>
            <a:off x="76200" y="411969"/>
            <a:ext cx="1513939" cy="1680582"/>
          </a:xfrm>
          <a:prstGeom prst="rect">
            <a:avLst/>
          </a:prstGeom>
        </p:spPr>
      </p:pic>
      <p:sp>
        <p:nvSpPr>
          <p:cNvPr id="29" name="Oval 28">
            <a:extLst>
              <a:ext uri="{FF2B5EF4-FFF2-40B4-BE49-F238E27FC236}">
                <a16:creationId xmlns:a16="http://schemas.microsoft.com/office/drawing/2014/main" id="{1FA285A6-913D-4210-9C6C-78DA6E425E9E}"/>
              </a:ext>
            </a:extLst>
          </p:cNvPr>
          <p:cNvSpPr>
            <a:spLocks noChangeAspect="1"/>
          </p:cNvSpPr>
          <p:nvPr/>
        </p:nvSpPr>
        <p:spPr>
          <a:xfrm>
            <a:off x="453348" y="3843937"/>
            <a:ext cx="274320" cy="27432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4F54F64-3777-4370-BE24-2CC18F299892}"/>
              </a:ext>
            </a:extLst>
          </p:cNvPr>
          <p:cNvSpPr>
            <a:spLocks noChangeAspect="1"/>
          </p:cNvSpPr>
          <p:nvPr/>
        </p:nvSpPr>
        <p:spPr>
          <a:xfrm>
            <a:off x="4409198" y="3685288"/>
            <a:ext cx="201568" cy="212344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8ED881-CCDD-4C17-A9B6-2650AB56AA4E}"/>
              </a:ext>
            </a:extLst>
          </p:cNvPr>
          <p:cNvSpPr>
            <a:spLocks noChangeAspect="1"/>
          </p:cNvSpPr>
          <p:nvPr/>
        </p:nvSpPr>
        <p:spPr>
          <a:xfrm>
            <a:off x="1676400" y="1096020"/>
            <a:ext cx="100585" cy="100585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3D9FB48-9A33-43E6-A5E1-31940DE1C123}"/>
              </a:ext>
            </a:extLst>
          </p:cNvPr>
          <p:cNvSpPr/>
          <p:nvPr/>
        </p:nvSpPr>
        <p:spPr>
          <a:xfrm>
            <a:off x="373249" y="1151342"/>
            <a:ext cx="753709" cy="354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b="1" u="none" dirty="0">
                <a:latin typeface="Felix Titling" panose="04060505060202020A04" pitchFamily="82" charset="0"/>
              </a:rPr>
              <a:t>OCT</a:t>
            </a:r>
            <a:endParaRPr lang="en-US" sz="1614" b="1" u="none" dirty="0">
              <a:latin typeface="Felix Titling" panose="04060505060202020A04" pitchFamily="82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393550-FB56-47E1-B8BD-1B3BF5913DC9}"/>
              </a:ext>
            </a:extLst>
          </p:cNvPr>
          <p:cNvCxnSpPr>
            <a:cxnSpLocks/>
          </p:cNvCxnSpPr>
          <p:nvPr/>
        </p:nvCxnSpPr>
        <p:spPr>
          <a:xfrm>
            <a:off x="542375" y="1527902"/>
            <a:ext cx="3931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14">
            <a:extLst>
              <a:ext uri="{FF2B5EF4-FFF2-40B4-BE49-F238E27FC236}">
                <a16:creationId xmlns:a16="http://schemas.microsoft.com/office/drawing/2014/main" id="{CF316D74-9A25-4DBD-9685-EC1A965CE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052" y="525738"/>
            <a:ext cx="3146306" cy="273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2657" tIns="21329" rIns="42657" bIns="21329">
            <a:spAutoFit/>
          </a:bodyPr>
          <a:lstStyle/>
          <a:p>
            <a:pPr algn="ctr" defTabSz="426785">
              <a:lnSpc>
                <a:spcPts val="1761"/>
              </a:lnSpc>
            </a:pPr>
            <a:r>
              <a:rPr lang="en-US" sz="180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  <a:endParaRPr lang="en-US" sz="80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D416BC-B3AF-4351-8AEB-C4AFE3B316EF}"/>
              </a:ext>
            </a:extLst>
          </p:cNvPr>
          <p:cNvSpPr/>
          <p:nvPr/>
        </p:nvSpPr>
        <p:spPr>
          <a:xfrm>
            <a:off x="1651146" y="747171"/>
            <a:ext cx="2587908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53490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France Intl</a:t>
            </a:r>
          </a:p>
          <a:p>
            <a:pPr algn="ctr" defTabSz="853490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Hilton Head Intl</a:t>
            </a:r>
          </a:p>
          <a:p>
            <a:pPr algn="ctr" defTabSz="853490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Artist</a:t>
            </a:r>
          </a:p>
          <a:p>
            <a:pPr algn="ctr" defTabSz="853490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Piano Chair, SF Conservatory Pre-College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1F8D12E-E2CB-481B-835F-622559A2E6FA}"/>
              </a:ext>
            </a:extLst>
          </p:cNvPr>
          <p:cNvSpPr/>
          <p:nvPr/>
        </p:nvSpPr>
        <p:spPr>
          <a:xfrm>
            <a:off x="384655" y="1553716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u="none" dirty="0">
                <a:latin typeface="Myriad Pro" panose="020B0503030403020204" pitchFamily="34" charset="0"/>
              </a:rPr>
              <a:t>7:30p</a:t>
            </a:r>
            <a:endParaRPr lang="en-US" sz="1742" b="1" u="none" dirty="0">
              <a:latin typeface="Myriad Pro" panose="020B0503030403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E43C50-BD79-41BE-9F4B-515D78963D37}"/>
              </a:ext>
            </a:extLst>
          </p:cNvPr>
          <p:cNvSpPr/>
          <p:nvPr/>
        </p:nvSpPr>
        <p:spPr>
          <a:xfrm>
            <a:off x="464184" y="921172"/>
            <a:ext cx="582212" cy="3908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800" b="1" u="none" dirty="0">
                <a:latin typeface="Myriad Pro" panose="020B0503030403020204" pitchFamily="34" charset="0"/>
              </a:rPr>
              <a:t>05</a:t>
            </a:r>
            <a:endParaRPr lang="en-US" sz="3044" b="1" u="none" dirty="0">
              <a:latin typeface="Myriad Pro" panose="020B0503030403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A85C976-5F78-40EB-BCB3-4B4A1A29821C}"/>
              </a:ext>
            </a:extLst>
          </p:cNvPr>
          <p:cNvSpPr/>
          <p:nvPr/>
        </p:nvSpPr>
        <p:spPr>
          <a:xfrm>
            <a:off x="495980" y="621640"/>
            <a:ext cx="533544" cy="3407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none" dirty="0">
                <a:latin typeface="Felix Titling" panose="04060505060202020A04" pitchFamily="82" charset="0"/>
              </a:rPr>
              <a:t>SAT</a:t>
            </a:r>
            <a:endParaRPr lang="en-US" sz="1614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DCA4454-C211-4955-A191-DDEECB30382E}"/>
              </a:ext>
            </a:extLst>
          </p:cNvPr>
          <p:cNvSpPr>
            <a:spLocks/>
          </p:cNvSpPr>
          <p:nvPr/>
        </p:nvSpPr>
        <p:spPr>
          <a:xfrm>
            <a:off x="2438400" y="5380494"/>
            <a:ext cx="137160" cy="13716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50" name="Rectangle 23">
            <a:extLst>
              <a:ext uri="{FF2B5EF4-FFF2-40B4-BE49-F238E27FC236}">
                <a16:creationId xmlns:a16="http://schemas.microsoft.com/office/drawing/2014/main" id="{AC878EF0-8410-497E-A4E0-47E5378F2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6651311"/>
            <a:ext cx="2972134" cy="813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 anchor="ctr">
            <a:spAutoFit/>
          </a:bodyPr>
          <a:lstStyle/>
          <a:p>
            <a:pPr defTabSz="1318914">
              <a:lnSpc>
                <a:spcPct val="110000"/>
              </a:lnSpc>
            </a:pPr>
            <a:r>
              <a:rPr lang="en-US" sz="1050" u="none" dirty="0">
                <a:latin typeface="Myriad Pro" panose="020B0503030403020204" pitchFamily="34" charset="0"/>
                <a:ea typeface="Arial Unicode MS" pitchFamily="34" charset="-128"/>
                <a:cs typeface="Arial Unicode MS" pitchFamily="34" charset="-128"/>
              </a:rPr>
              <a:t>Sandra has played over 350 “Inspiration From Above” concerts in 12 countries; televised in US, HK, Taiwan.  Whether you are a classical music lover or novice, you will be touched!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A71165-7D9E-4516-BA76-1E4F30B303C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131" b="20329"/>
          <a:stretch/>
        </p:blipFill>
        <p:spPr>
          <a:xfrm>
            <a:off x="60585" y="6575795"/>
            <a:ext cx="1203079" cy="1115546"/>
          </a:xfrm>
          <a:prstGeom prst="rect">
            <a:avLst/>
          </a:prstGeom>
        </p:spPr>
      </p:pic>
      <p:sp>
        <p:nvSpPr>
          <p:cNvPr id="72" name="Rectangle 23">
            <a:extLst>
              <a:ext uri="{FF2B5EF4-FFF2-40B4-BE49-F238E27FC236}">
                <a16:creationId xmlns:a16="http://schemas.microsoft.com/office/drawing/2014/main" id="{70CF330C-B7BC-42BB-BB1D-9D1D773B7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624627"/>
            <a:ext cx="2986511" cy="813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 anchor="ctr">
            <a:spAutoFit/>
          </a:bodyPr>
          <a:lstStyle/>
          <a:p>
            <a:pPr defTabSz="1318914">
              <a:lnSpc>
                <a:spcPct val="110000"/>
              </a:lnSpc>
            </a:pPr>
            <a:r>
              <a:rPr lang="en-US" sz="1050" u="none" dirty="0">
                <a:latin typeface="Myriad Pro" panose="020B0503030403020204" pitchFamily="34" charset="0"/>
                <a:ea typeface="Arial Unicode MS" pitchFamily="34" charset="-128"/>
                <a:cs typeface="Arial Unicode MS" pitchFamily="34" charset="-128"/>
              </a:rPr>
              <a:t>Sandra has played over 350 “Inspiration From Above” concerts in 12 countries; televised in US, HK, Taiwan.  Whether you are a classical music lover or novice, you will be touched!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9B1E7937-4D98-4E68-8A87-FBA669D41E92}"/>
              </a:ext>
            </a:extLst>
          </p:cNvPr>
          <p:cNvSpPr>
            <a:spLocks noChangeAspect="1"/>
          </p:cNvSpPr>
          <p:nvPr/>
        </p:nvSpPr>
        <p:spPr>
          <a:xfrm>
            <a:off x="5512879" y="3852011"/>
            <a:ext cx="274320" cy="27432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8999206-91AA-4783-999D-206BA575919A}"/>
              </a:ext>
            </a:extLst>
          </p:cNvPr>
          <p:cNvSpPr>
            <a:spLocks noChangeAspect="1"/>
          </p:cNvSpPr>
          <p:nvPr/>
        </p:nvSpPr>
        <p:spPr>
          <a:xfrm>
            <a:off x="9468729" y="3693362"/>
            <a:ext cx="201568" cy="212344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B245032-32A1-41ED-9DE9-B786CC226FE8}"/>
              </a:ext>
            </a:extLst>
          </p:cNvPr>
          <p:cNvSpPr>
            <a:spLocks noChangeAspect="1"/>
          </p:cNvSpPr>
          <p:nvPr/>
        </p:nvSpPr>
        <p:spPr>
          <a:xfrm>
            <a:off x="6877731" y="1104094"/>
            <a:ext cx="100585" cy="100585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/>
          </a:p>
        </p:txBody>
      </p:sp>
      <p:sp>
        <p:nvSpPr>
          <p:cNvPr id="79" name="Text Box 14">
            <a:extLst>
              <a:ext uri="{FF2B5EF4-FFF2-40B4-BE49-F238E27FC236}">
                <a16:creationId xmlns:a16="http://schemas.microsoft.com/office/drawing/2014/main" id="{21546526-A452-4831-8E9C-1FD326D97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094" y="533812"/>
            <a:ext cx="3146306" cy="273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2657" tIns="21329" rIns="42657" bIns="21329">
            <a:spAutoFit/>
          </a:bodyPr>
          <a:lstStyle/>
          <a:p>
            <a:pPr algn="ctr" defTabSz="426785">
              <a:lnSpc>
                <a:spcPts val="1761"/>
              </a:lnSpc>
            </a:pPr>
            <a:r>
              <a:rPr lang="en-US" sz="180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  <a:endParaRPr lang="en-US" sz="80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8B0FBC0-5E53-4BEC-94B8-E313BA712D91}"/>
              </a:ext>
            </a:extLst>
          </p:cNvPr>
          <p:cNvSpPr/>
          <p:nvPr/>
        </p:nvSpPr>
        <p:spPr>
          <a:xfrm>
            <a:off x="6898417" y="753013"/>
            <a:ext cx="2444863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53490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France Intl</a:t>
            </a:r>
          </a:p>
          <a:p>
            <a:pPr algn="ctr" defTabSz="853490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Hilton Head Intl</a:t>
            </a:r>
          </a:p>
          <a:p>
            <a:pPr algn="ctr" defTabSz="853490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Artist</a:t>
            </a:r>
          </a:p>
          <a:p>
            <a:pPr algn="ctr" defTabSz="853490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Piano Chair, SF Conservatory Pre-College</a:t>
            </a:r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0BEAC14B-7D7C-4189-A61B-761216F388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131" b="20329"/>
          <a:stretch/>
        </p:blipFill>
        <p:spPr>
          <a:xfrm>
            <a:off x="5122593" y="6575795"/>
            <a:ext cx="1210501" cy="1122428"/>
          </a:xfrm>
          <a:prstGeom prst="rect">
            <a:avLst/>
          </a:prstGeom>
        </p:spPr>
      </p:pic>
      <p:sp>
        <p:nvSpPr>
          <p:cNvPr id="90" name="Rectangle 89">
            <a:extLst>
              <a:ext uri="{FF2B5EF4-FFF2-40B4-BE49-F238E27FC236}">
                <a16:creationId xmlns:a16="http://schemas.microsoft.com/office/drawing/2014/main" id="{C8E66767-0E09-421A-B6E6-9B917695DBD8}"/>
              </a:ext>
            </a:extLst>
          </p:cNvPr>
          <p:cNvSpPr/>
          <p:nvPr/>
        </p:nvSpPr>
        <p:spPr>
          <a:xfrm>
            <a:off x="5615715" y="1169288"/>
            <a:ext cx="659542" cy="354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b="1" u="none" dirty="0">
                <a:latin typeface="Felix Titling" panose="04060505060202020A04" pitchFamily="82" charset="0"/>
              </a:rPr>
              <a:t>OCT</a:t>
            </a:r>
            <a:endParaRPr lang="en-US" sz="1614" b="1" u="none" dirty="0">
              <a:latin typeface="Felix Titling" panose="04060505060202020A04" pitchFamily="82" charset="0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D830963-8FC3-45FB-A87A-63A7E4614BB4}"/>
              </a:ext>
            </a:extLst>
          </p:cNvPr>
          <p:cNvCxnSpPr>
            <a:cxnSpLocks/>
          </p:cNvCxnSpPr>
          <p:nvPr/>
        </p:nvCxnSpPr>
        <p:spPr>
          <a:xfrm>
            <a:off x="5744605" y="1523192"/>
            <a:ext cx="3931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05B5ED68-CA87-41E8-9A10-0F69AC8CA441}"/>
              </a:ext>
            </a:extLst>
          </p:cNvPr>
          <p:cNvSpPr/>
          <p:nvPr/>
        </p:nvSpPr>
        <p:spPr>
          <a:xfrm>
            <a:off x="5586885" y="1549006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u="none" dirty="0">
                <a:latin typeface="Myriad Pro" panose="020B0503030403020204" pitchFamily="34" charset="0"/>
              </a:rPr>
              <a:t>7:30p</a:t>
            </a:r>
            <a:endParaRPr lang="en-US" sz="1742" b="1" u="none" dirty="0">
              <a:latin typeface="Myriad Pro" panose="020B0503030403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A901589-B793-4980-9EAA-7A7F431FC991}"/>
              </a:ext>
            </a:extLst>
          </p:cNvPr>
          <p:cNvSpPr/>
          <p:nvPr/>
        </p:nvSpPr>
        <p:spPr>
          <a:xfrm>
            <a:off x="5631910" y="916462"/>
            <a:ext cx="582212" cy="3908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2800" b="1" u="none" dirty="0">
                <a:latin typeface="Myriad Pro" panose="020B0503030403020204" pitchFamily="34" charset="0"/>
              </a:rPr>
              <a:t>05</a:t>
            </a:r>
            <a:endParaRPr lang="en-US" sz="3044" b="1" u="none" dirty="0">
              <a:latin typeface="Myriad Pro" panose="020B050303040302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72C5B1B-7CD1-41DB-AB4D-3A18F59092A0}"/>
              </a:ext>
            </a:extLst>
          </p:cNvPr>
          <p:cNvSpPr/>
          <p:nvPr/>
        </p:nvSpPr>
        <p:spPr>
          <a:xfrm>
            <a:off x="5663706" y="616930"/>
            <a:ext cx="533544" cy="3407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none" dirty="0">
                <a:latin typeface="Felix Titling" panose="04060505060202020A04" pitchFamily="82" charset="0"/>
              </a:rPr>
              <a:t>SAT</a:t>
            </a:r>
            <a:endParaRPr lang="en-US" sz="1614" dirty="0"/>
          </a:p>
        </p:txBody>
      </p:sp>
      <p:sp>
        <p:nvSpPr>
          <p:cNvPr id="47" name="Rectangle 13">
            <a:extLst>
              <a:ext uri="{FF2B5EF4-FFF2-40B4-BE49-F238E27FC236}">
                <a16:creationId xmlns:a16="http://schemas.microsoft.com/office/drawing/2014/main" id="{D3A43B05-3AA4-4860-BB6C-F1A47E87B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2" y="5115338"/>
            <a:ext cx="5048692" cy="21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313" tIns="42657" rIns="85313" bIns="42657">
            <a:spAutoFit/>
          </a:bodyPr>
          <a:lstStyle/>
          <a:p>
            <a:pPr algn="ctr" defTabSz="853490">
              <a:lnSpc>
                <a:spcPct val="110000"/>
              </a:lnSpc>
              <a:defRPr/>
            </a:pPr>
            <a:r>
              <a:rPr lang="en-US" sz="830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Unveiling the secret spiritual lives of Haydn, Schubert, Mendelssohn, Brahms and Handel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F5E081B-2D59-42F6-AFDC-309CE08135F2}"/>
              </a:ext>
            </a:extLst>
          </p:cNvPr>
          <p:cNvSpPr/>
          <p:nvPr/>
        </p:nvSpPr>
        <p:spPr>
          <a:xfrm>
            <a:off x="-10161" y="5532075"/>
            <a:ext cx="50393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318914">
              <a:defRPr/>
            </a:pPr>
            <a:r>
              <a:rPr lang="en-US" altLang="zh-TW" sz="14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Valley Church</a:t>
            </a:r>
          </a:p>
          <a:p>
            <a:pPr algn="ctr"/>
            <a:r>
              <a:rPr lang="en-US" sz="11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10885 N. Stelling, Cupertino, CA</a:t>
            </a:r>
            <a:br>
              <a:rPr lang="en-US" sz="12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</a:br>
            <a:r>
              <a:rPr lang="en-US" sz="11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FREE ADMISSION</a:t>
            </a:r>
            <a:endParaRPr lang="en-US" altLang="zh-TW" sz="1100" b="1" u="none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  <a:p>
            <a:pPr algn="ctr"/>
            <a:r>
              <a:rPr lang="en-US" altLang="zh-CN" sz="12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valleychurch.org</a:t>
            </a:r>
            <a:endParaRPr lang="en-US" sz="1200" b="1" u="none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90ABFB39-4155-43C9-98D8-213758C8C729}"/>
              </a:ext>
            </a:extLst>
          </p:cNvPr>
          <p:cNvSpPr>
            <a:spLocks/>
          </p:cNvSpPr>
          <p:nvPr/>
        </p:nvSpPr>
        <p:spPr>
          <a:xfrm>
            <a:off x="7504693" y="5365990"/>
            <a:ext cx="137160" cy="13716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id="{7E30BB0C-F0B7-43FB-9036-CCBBBC0BD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175" y="5100834"/>
            <a:ext cx="5048692" cy="21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313" tIns="42657" rIns="85313" bIns="42657">
            <a:spAutoFit/>
          </a:bodyPr>
          <a:lstStyle/>
          <a:p>
            <a:pPr algn="ctr" defTabSz="853490">
              <a:lnSpc>
                <a:spcPct val="110000"/>
              </a:lnSpc>
              <a:defRPr/>
            </a:pPr>
            <a:r>
              <a:rPr lang="en-US" sz="830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Unveiling the secret spiritual lives of Haydn, Schubert, Mendelssohn, Brahms and Handel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95ADC85-3C0D-482A-A331-341541282685}"/>
              </a:ext>
            </a:extLst>
          </p:cNvPr>
          <p:cNvSpPr/>
          <p:nvPr/>
        </p:nvSpPr>
        <p:spPr>
          <a:xfrm>
            <a:off x="5056132" y="5517571"/>
            <a:ext cx="50393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318914">
              <a:defRPr/>
            </a:pPr>
            <a:r>
              <a:rPr lang="en-US" altLang="zh-TW" sz="14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Valley Church</a:t>
            </a:r>
          </a:p>
          <a:p>
            <a:pPr algn="ctr"/>
            <a:r>
              <a:rPr lang="en-US" sz="11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10885 N. Stelling, Cupertino, CA</a:t>
            </a:r>
            <a:br>
              <a:rPr lang="en-US" sz="12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</a:br>
            <a:r>
              <a:rPr lang="en-US" sz="11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FREE ADMISSION</a:t>
            </a:r>
            <a:endParaRPr lang="en-US" altLang="zh-TW" sz="1100" b="1" u="none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  <a:p>
            <a:pPr algn="ctr"/>
            <a:r>
              <a:rPr lang="en-US" altLang="zh-CN" sz="12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valleychurch.org</a:t>
            </a:r>
            <a:endParaRPr lang="en-US" sz="1200" b="1" u="none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pic>
        <p:nvPicPr>
          <p:cNvPr id="2" name="Picture 1" descr="A person sitting on a chair with a piano&#10;&#10;Description automatically generated">
            <a:extLst>
              <a:ext uri="{FF2B5EF4-FFF2-40B4-BE49-F238E27FC236}">
                <a16:creationId xmlns:a16="http://schemas.microsoft.com/office/drawing/2014/main" id="{A1667D27-C43B-18B7-BAAF-ACAB2024D39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3" t="11367" r="14621" b="40247"/>
          <a:stretch/>
        </p:blipFill>
        <p:spPr>
          <a:xfrm>
            <a:off x="852099" y="1341791"/>
            <a:ext cx="3374136" cy="3457497"/>
          </a:xfrm>
          <a:prstGeom prst="ellipse">
            <a:avLst/>
          </a:prstGeom>
        </p:spPr>
      </p:pic>
      <p:pic>
        <p:nvPicPr>
          <p:cNvPr id="4" name="Picture 3" descr="A person sitting on a chair with a piano&#10;&#10;Description automatically generated">
            <a:extLst>
              <a:ext uri="{FF2B5EF4-FFF2-40B4-BE49-F238E27FC236}">
                <a16:creationId xmlns:a16="http://schemas.microsoft.com/office/drawing/2014/main" id="{35603145-8D4B-64E7-57A9-A8C9F08B16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3" t="11367" r="14621" b="40247"/>
          <a:stretch/>
        </p:blipFill>
        <p:spPr>
          <a:xfrm>
            <a:off x="5998464" y="1341791"/>
            <a:ext cx="3374136" cy="3457497"/>
          </a:xfrm>
          <a:prstGeom prst="ellipse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1344318-E68E-F2B8-DC36-739253F53B8E}"/>
              </a:ext>
            </a:extLst>
          </p:cNvPr>
          <p:cNvSpPr/>
          <p:nvPr/>
        </p:nvSpPr>
        <p:spPr>
          <a:xfrm>
            <a:off x="6153839" y="2438388"/>
            <a:ext cx="3098869" cy="22860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1522313"/>
              </a:avLst>
            </a:prstTxWarp>
            <a:spAutoFit/>
          </a:bodyPr>
          <a:lstStyle/>
          <a:p>
            <a:pPr algn="ctr"/>
            <a:r>
              <a:rPr lang="en-US" sz="1200" b="1" u="none" dirty="0">
                <a:ln w="635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1200" b="1" u="none" cap="none" spc="0" dirty="0">
                <a:ln w="635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andrashen.com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6A837B-40C2-B347-33B3-4F9C63D96643}"/>
              </a:ext>
            </a:extLst>
          </p:cNvPr>
          <p:cNvSpPr/>
          <p:nvPr/>
        </p:nvSpPr>
        <p:spPr>
          <a:xfrm>
            <a:off x="989732" y="2433068"/>
            <a:ext cx="3098869" cy="22860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1522313"/>
              </a:avLst>
            </a:prstTxWarp>
            <a:spAutoFit/>
          </a:bodyPr>
          <a:lstStyle/>
          <a:p>
            <a:pPr algn="ctr"/>
            <a:r>
              <a:rPr lang="en-US" sz="1200" b="1" u="none" dirty="0">
                <a:ln w="635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1200" b="1" u="none" cap="none" spc="0" dirty="0">
                <a:ln w="635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andrashen.com</a:t>
            </a:r>
          </a:p>
        </p:txBody>
      </p:sp>
    </p:spTree>
    <p:extLst>
      <p:ext uri="{BB962C8B-B14F-4D97-AF65-F5344CB8AC3E}">
        <p14:creationId xmlns:p14="http://schemas.microsoft.com/office/powerpoint/2010/main" val="4030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209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Felix Titling</vt:lpstr>
      <vt:lpstr>Garamond</vt:lpstr>
      <vt:lpstr>Myriad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Raymond</dc:creator>
  <cp:lastModifiedBy>Raymond Shen</cp:lastModifiedBy>
  <cp:revision>112</cp:revision>
  <dcterms:created xsi:type="dcterms:W3CDTF">2012-02-03T06:58:22Z</dcterms:created>
  <dcterms:modified xsi:type="dcterms:W3CDTF">2024-09-07T21:45:31Z</dcterms:modified>
</cp:coreProperties>
</file>