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46304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79C-CB81-4A82-9987-45045181AE7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7EAB8-D4ED-4860-870A-9E574787C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4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79C-CB81-4A82-9987-45045181AE7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7EAB8-D4ED-4860-870A-9E574787C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7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79C-CB81-4A82-9987-45045181AE7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7EAB8-D4ED-4860-870A-9E574787C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6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79C-CB81-4A82-9987-45045181AE7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7EAB8-D4ED-4860-870A-9E574787C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1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79C-CB81-4A82-9987-45045181AE7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7EAB8-D4ED-4860-870A-9E574787C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7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79C-CB81-4A82-9987-45045181AE7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7EAB8-D4ED-4860-870A-9E574787C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7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79C-CB81-4A82-9987-45045181AE7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7EAB8-D4ED-4860-870A-9E574787C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4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79C-CB81-4A82-9987-45045181AE7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7EAB8-D4ED-4860-870A-9E574787C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8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79C-CB81-4A82-9987-45045181AE7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7EAB8-D4ED-4860-870A-9E574787C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0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79C-CB81-4A82-9987-45045181AE7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7EAB8-D4ED-4860-870A-9E574787C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6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879C-CB81-4A82-9987-45045181AE7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7EAB8-D4ED-4860-870A-9E574787C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2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1879C-CB81-4A82-9987-45045181AE7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7EAB8-D4ED-4860-870A-9E574787C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2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erson sitting on a chair with a piano&#10;&#10;Description automatically generated">
            <a:extLst>
              <a:ext uri="{FF2B5EF4-FFF2-40B4-BE49-F238E27FC236}">
                <a16:creationId xmlns:a16="http://schemas.microsoft.com/office/drawing/2014/main" id="{85F3EC9A-61BA-12A5-AC0C-B47E4F314CD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23" t="11367" r="14621" b="40247"/>
          <a:stretch/>
        </p:blipFill>
        <p:spPr>
          <a:xfrm>
            <a:off x="4614488" y="715817"/>
            <a:ext cx="5800298" cy="5943600"/>
          </a:xfrm>
          <a:prstGeom prst="ellipse">
            <a:avLst/>
          </a:prstGeom>
        </p:spPr>
      </p:pic>
      <p:sp>
        <p:nvSpPr>
          <p:cNvPr id="25" name="Oval 24">
            <a:extLst>
              <a:ext uri="{FF2B5EF4-FFF2-40B4-BE49-F238E27FC236}">
                <a16:creationId xmlns:a16="http://schemas.microsoft.com/office/drawing/2014/main" id="{4BFDFF3F-B527-4DF1-959A-D2DA44A125C7}"/>
              </a:ext>
            </a:extLst>
          </p:cNvPr>
          <p:cNvSpPr>
            <a:spLocks noChangeAspect="1"/>
          </p:cNvSpPr>
          <p:nvPr/>
        </p:nvSpPr>
        <p:spPr>
          <a:xfrm>
            <a:off x="2123320" y="2984788"/>
            <a:ext cx="3058342" cy="301223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7E36EC8D-0646-4302-8398-85AC06FAB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391348"/>
            <a:ext cx="5883672" cy="91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32671" tIns="116336" rIns="232671" bIns="116336">
            <a:spAutoFit/>
          </a:bodyPr>
          <a:lstStyle/>
          <a:p>
            <a:pPr algn="ctr" defTabSz="2327488">
              <a:lnSpc>
                <a:spcPts val="5800"/>
              </a:lnSpc>
            </a:pPr>
            <a:r>
              <a:rPr lang="en-US" sz="3200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SANDRA WRIGHT SHEN</a:t>
            </a:r>
            <a:endParaRPr lang="en-US" sz="1050" b="1" u="none" dirty="0">
              <a:latin typeface="Felix Titling" panose="04060505060202020A04" pitchFamily="82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8C85D5-83B3-4042-9F66-43243A3B939E}"/>
              </a:ext>
            </a:extLst>
          </p:cNvPr>
          <p:cNvSpPr/>
          <p:nvPr/>
        </p:nvSpPr>
        <p:spPr>
          <a:xfrm>
            <a:off x="87367" y="1129789"/>
            <a:ext cx="5637343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53490">
              <a:lnSpc>
                <a:spcPts val="2000"/>
              </a:lnSpc>
            </a:pPr>
            <a:r>
              <a:rPr lang="en-US" sz="2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sz="2000" u="none" baseline="30000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</a:t>
            </a:r>
            <a:r>
              <a:rPr lang="en-US" sz="2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 Prize France Intl</a:t>
            </a:r>
          </a:p>
          <a:p>
            <a:pPr algn="ctr" defTabSz="853490">
              <a:lnSpc>
                <a:spcPts val="2000"/>
              </a:lnSpc>
            </a:pPr>
            <a:r>
              <a:rPr lang="en-US" sz="2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sz="2000" u="none" baseline="30000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</a:t>
            </a:r>
            <a:r>
              <a:rPr lang="en-US" sz="2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 Prize Hilton Head Intl</a:t>
            </a:r>
          </a:p>
          <a:p>
            <a:pPr algn="ctr" defTabSz="853490">
              <a:lnSpc>
                <a:spcPts val="2000"/>
              </a:lnSpc>
            </a:pPr>
            <a:r>
              <a:rPr lang="en-US" sz="2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Steinway Artist</a:t>
            </a:r>
          </a:p>
          <a:p>
            <a:pPr algn="ctr" defTabSz="853490">
              <a:lnSpc>
                <a:spcPts val="2000"/>
              </a:lnSpc>
            </a:pPr>
            <a:r>
              <a:rPr lang="en-US" sz="2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Piano Chair, SF Conservatory Pre-College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F939FD4-5E58-4573-8FEA-335459ECE2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91" y="6335524"/>
            <a:ext cx="1837180" cy="1861157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38FEEE00-522F-4B38-964F-8D6093EDFC2F}"/>
              </a:ext>
            </a:extLst>
          </p:cNvPr>
          <p:cNvSpPr>
            <a:spLocks noChangeAspect="1"/>
          </p:cNvSpPr>
          <p:nvPr/>
        </p:nvSpPr>
        <p:spPr>
          <a:xfrm>
            <a:off x="10106829" y="5652086"/>
            <a:ext cx="423328" cy="445961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CDA2A29-B4C8-412F-A3B9-8323276A8D0D}"/>
              </a:ext>
            </a:extLst>
          </p:cNvPr>
          <p:cNvSpPr>
            <a:spLocks noChangeAspect="1"/>
          </p:cNvSpPr>
          <p:nvPr/>
        </p:nvSpPr>
        <p:spPr>
          <a:xfrm>
            <a:off x="5724710" y="561360"/>
            <a:ext cx="228600" cy="228600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43DE67-2504-4470-98F5-5297CC62D979}"/>
              </a:ext>
            </a:extLst>
          </p:cNvPr>
          <p:cNvSpPr/>
          <p:nvPr/>
        </p:nvSpPr>
        <p:spPr>
          <a:xfrm>
            <a:off x="2858782" y="4279550"/>
            <a:ext cx="1570109" cy="788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5694"/>
              </a:lnSpc>
            </a:pPr>
            <a:r>
              <a:rPr lang="en-US" sz="4000" b="1" u="none" dirty="0">
                <a:latin typeface="Felix Titling" panose="04060505060202020A04" pitchFamily="82" charset="0"/>
              </a:rPr>
              <a:t>OCT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3B4E810-14EC-4ACC-A27D-A944B838BB63}"/>
              </a:ext>
            </a:extLst>
          </p:cNvPr>
          <p:cNvCxnSpPr>
            <a:cxnSpLocks/>
          </p:cNvCxnSpPr>
          <p:nvPr/>
        </p:nvCxnSpPr>
        <p:spPr>
          <a:xfrm>
            <a:off x="3149571" y="5097850"/>
            <a:ext cx="1005840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36002E4-FC1D-45CD-BC15-02CE2F82CBBE}"/>
              </a:ext>
            </a:extLst>
          </p:cNvPr>
          <p:cNvSpPr/>
          <p:nvPr/>
        </p:nvSpPr>
        <p:spPr>
          <a:xfrm>
            <a:off x="2914878" y="5209251"/>
            <a:ext cx="1479892" cy="6052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US" sz="4000" b="1" u="none" dirty="0">
                <a:latin typeface="Myriad Pro" panose="020B0503030403020204" pitchFamily="34" charset="0"/>
              </a:rPr>
              <a:t>7:30p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234FC4F-9A51-4697-BBFA-3280AF09DE02}"/>
              </a:ext>
            </a:extLst>
          </p:cNvPr>
          <p:cNvSpPr/>
          <p:nvPr/>
        </p:nvSpPr>
        <p:spPr>
          <a:xfrm>
            <a:off x="3066537" y="3783317"/>
            <a:ext cx="1210588" cy="8641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5694"/>
              </a:lnSpc>
            </a:pPr>
            <a:r>
              <a:rPr lang="en-US" sz="7200" b="1" dirty="0">
                <a:latin typeface="Myriad Pro" panose="020B0503030403020204" pitchFamily="34" charset="0"/>
              </a:rPr>
              <a:t>05</a:t>
            </a:r>
            <a:endParaRPr lang="en-US" sz="7200" b="1" u="none" dirty="0">
              <a:latin typeface="Myriad Pro" panose="020B0503030403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A3DDFE7-29E0-40D6-9D94-512E25B9CC27}"/>
              </a:ext>
            </a:extLst>
          </p:cNvPr>
          <p:cNvSpPr/>
          <p:nvPr/>
        </p:nvSpPr>
        <p:spPr>
          <a:xfrm>
            <a:off x="3153411" y="3143139"/>
            <a:ext cx="10468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>
                <a:latin typeface="Felix Titling" panose="04060505060202020A04" pitchFamily="82" charset="0"/>
              </a:rPr>
              <a:t>SAT</a:t>
            </a:r>
            <a:endParaRPr lang="en-US" sz="4176" dirty="0"/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id="{2735A678-1C56-4873-8821-B6C8BAA87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9574" y="6723565"/>
            <a:ext cx="9080026" cy="595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313" tIns="42657" rIns="85313" bIns="42657">
            <a:spAutoFit/>
          </a:bodyPr>
          <a:lstStyle/>
          <a:p>
            <a:pPr algn="ctr" defTabSz="2259024">
              <a:lnSpc>
                <a:spcPts val="3800"/>
              </a:lnSpc>
            </a:pPr>
            <a:r>
              <a:rPr lang="en-US" sz="4100" b="1" u="none" spc="-15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Inspiration From Above </a:t>
            </a:r>
            <a:r>
              <a:rPr lang="en-US" altLang="zh-TW" sz="4100" b="1" u="none" spc="-15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2: Meaning of Life</a:t>
            </a:r>
            <a:endParaRPr lang="en-US" sz="4100" b="1" u="none" spc="-150" dirty="0">
              <a:latin typeface="Garamond" panose="02020404030301010803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8DDCB018-F0FE-400A-BEB1-EDB7CCB8E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8782" y="7183638"/>
            <a:ext cx="9333218" cy="370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313" tIns="42657" rIns="85313" bIns="42657">
            <a:spAutoFit/>
          </a:bodyPr>
          <a:lstStyle/>
          <a:p>
            <a:pPr algn="ctr" defTabSz="853490">
              <a:lnSpc>
                <a:spcPct val="110000"/>
              </a:lnSpc>
              <a:defRPr/>
            </a:pPr>
            <a:r>
              <a:rPr lang="en-US" sz="1750" b="1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Unveiling the secret spiritual lives of Haydn, Schubert, Mendelssohn, Brahms and Handel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1A95621-D04F-4159-9C99-F1F5F145FA05}"/>
              </a:ext>
            </a:extLst>
          </p:cNvPr>
          <p:cNvSpPr/>
          <p:nvPr/>
        </p:nvSpPr>
        <p:spPr>
          <a:xfrm>
            <a:off x="10649164" y="3497082"/>
            <a:ext cx="37158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318914">
              <a:defRPr/>
            </a:pPr>
            <a:r>
              <a:rPr lang="en-US" altLang="zh-TW" sz="24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Valley Church</a:t>
            </a:r>
          </a:p>
          <a:p>
            <a:pPr algn="ctr"/>
            <a:r>
              <a:rPr lang="en-US" sz="18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10885 N. Stelling, Cupertino, CA</a:t>
            </a:r>
            <a:br>
              <a:rPr lang="en-US" sz="20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</a:b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FREE ADMISSION</a:t>
            </a:r>
            <a:endParaRPr lang="en-US" altLang="zh-TW" sz="1800" b="1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  <a:p>
            <a:pPr algn="ctr"/>
            <a:r>
              <a:rPr lang="en-US" altLang="zh-CN" sz="20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valleychurch.org</a:t>
            </a:r>
            <a:endParaRPr lang="en-U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77E779-40FE-45CC-E630-CE433A8E6D55}"/>
              </a:ext>
            </a:extLst>
          </p:cNvPr>
          <p:cNvSpPr/>
          <p:nvPr/>
        </p:nvSpPr>
        <p:spPr>
          <a:xfrm>
            <a:off x="5883672" y="4959488"/>
            <a:ext cx="3098869" cy="157218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1522313"/>
              </a:avLst>
            </a:prstTxWarp>
            <a:spAutoFit/>
          </a:bodyPr>
          <a:lstStyle/>
          <a:p>
            <a:pPr algn="ctr"/>
            <a:r>
              <a:rPr lang="en-US" sz="2800" b="1" u="none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b="1" u="none" cap="none" spc="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andrashen.com</a:t>
            </a:r>
          </a:p>
        </p:txBody>
      </p:sp>
    </p:spTree>
    <p:extLst>
      <p:ext uri="{BB962C8B-B14F-4D97-AF65-F5344CB8AC3E}">
        <p14:creationId xmlns:p14="http://schemas.microsoft.com/office/powerpoint/2010/main" val="1251438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66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Felix Titling</vt:lpstr>
      <vt:lpstr>Garamond</vt:lpstr>
      <vt:lpstr>Myriad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Raymond Shen</dc:creator>
  <cp:lastModifiedBy>Raymond Shen</cp:lastModifiedBy>
  <cp:revision>13</cp:revision>
  <dcterms:created xsi:type="dcterms:W3CDTF">2018-04-01T06:42:26Z</dcterms:created>
  <dcterms:modified xsi:type="dcterms:W3CDTF">2024-09-07T17:10:21Z</dcterms:modified>
</cp:coreProperties>
</file>