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"/>
  </p:notesMasterIdLst>
  <p:sldIdLst>
    <p:sldId id="258" r:id="rId2"/>
  </p:sldIdLst>
  <p:sldSz cx="10058400" cy="15544800"/>
  <p:notesSz cx="7315200" cy="96012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1pPr>
    <a:lvl2pPr marL="656448" algn="l" rtl="0" fontAlgn="base">
      <a:spcBef>
        <a:spcPct val="0"/>
      </a:spcBef>
      <a:spcAft>
        <a:spcPct val="0"/>
      </a:spcAft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2pPr>
    <a:lvl3pPr marL="1312896" algn="l" rtl="0" fontAlgn="base">
      <a:spcBef>
        <a:spcPct val="0"/>
      </a:spcBef>
      <a:spcAft>
        <a:spcPct val="0"/>
      </a:spcAft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3pPr>
    <a:lvl4pPr marL="1969343" algn="l" rtl="0" fontAlgn="base">
      <a:spcBef>
        <a:spcPct val="0"/>
      </a:spcBef>
      <a:spcAft>
        <a:spcPct val="0"/>
      </a:spcAft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4pPr>
    <a:lvl5pPr marL="2625791" algn="l" rtl="0" fontAlgn="base">
      <a:spcBef>
        <a:spcPct val="0"/>
      </a:spcBef>
      <a:spcAft>
        <a:spcPct val="0"/>
      </a:spcAft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5pPr>
    <a:lvl6pPr marL="3282239" algn="l" defTabSz="1312896" rtl="0" eaLnBrk="1" latinLnBrk="0" hangingPunct="1"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6pPr>
    <a:lvl7pPr marL="3938687" algn="l" defTabSz="1312896" rtl="0" eaLnBrk="1" latinLnBrk="0" hangingPunct="1"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7pPr>
    <a:lvl8pPr marL="4595134" algn="l" defTabSz="1312896" rtl="0" eaLnBrk="1" latinLnBrk="0" hangingPunct="1"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8pPr>
    <a:lvl9pPr marL="5251582" algn="l" defTabSz="1312896" rtl="0" eaLnBrk="1" latinLnBrk="0" hangingPunct="1">
      <a:defRPr sz="2872" u="sng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4896" userDrawn="1">
          <p15:clr>
            <a:srgbClr val="A4A3A4"/>
          </p15:clr>
        </p15:guide>
        <p15:guide id="2" pos="3168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99"/>
    <a:srgbClr val="FFFF47"/>
    <a:srgbClr val="FFFF66"/>
    <a:srgbClr val="FBFF47"/>
    <a:srgbClr val="FF4747"/>
    <a:srgbClr val="FF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6220" autoAdjust="0"/>
    <p:restoredTop sz="87971" autoAdjust="0"/>
  </p:normalViewPr>
  <p:slideViewPr>
    <p:cSldViewPr>
      <p:cViewPr varScale="1">
        <p:scale>
          <a:sx n="26" d="100"/>
          <a:sy n="26" d="100"/>
        </p:scale>
        <p:origin x="2664" y="96"/>
      </p:cViewPr>
      <p:guideLst>
        <p:guide orient="horz" pos="4896"/>
        <p:guide pos="3168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70238" cy="48101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143375" y="0"/>
            <a:ext cx="3170238" cy="48101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F720915-FE7C-4713-A6DE-449E9E73C57F}" type="datetimeFigureOut">
              <a:rPr lang="en-US" smtClean="0"/>
              <a:t>9/7/2024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609850" y="1200150"/>
            <a:ext cx="2095500" cy="324008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31838" y="4621213"/>
            <a:ext cx="5851525" cy="3779837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120188"/>
            <a:ext cx="3170238" cy="48101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143375" y="9120188"/>
            <a:ext cx="3170238" cy="48101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7B16B14-1EFE-442A-9B73-E0D806A3B0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937229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1312896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1pPr>
    <a:lvl2pPr marL="656448" algn="l" defTabSz="1312896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2pPr>
    <a:lvl3pPr marL="1312896" algn="l" defTabSz="1312896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3pPr>
    <a:lvl4pPr marL="1969343" algn="l" defTabSz="1312896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4pPr>
    <a:lvl5pPr marL="2625791" algn="l" defTabSz="1312896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5pPr>
    <a:lvl6pPr marL="3282239" algn="l" defTabSz="1312896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6pPr>
    <a:lvl7pPr marL="3938687" algn="l" defTabSz="1312896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7pPr>
    <a:lvl8pPr marL="4595134" algn="l" defTabSz="1312896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8pPr>
    <a:lvl9pPr marL="5251582" algn="l" defTabSz="1312896" rtl="0" eaLnBrk="1" latinLnBrk="0" hangingPunct="1">
      <a:defRPr sz="1723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609850" y="1200150"/>
            <a:ext cx="209550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7B16B14-1EFE-442A-9B73-E0D806A3B0BA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560917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65629" y="4389969"/>
            <a:ext cx="7543800" cy="3029142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31259" y="8007927"/>
            <a:ext cx="6212541" cy="3611418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59166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1833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7749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36665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95831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54997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414163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733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4C1CCBA-DDC0-4904-8620-99EAB861C63B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0E1CDEE-1B65-48C4-995A-C2167215E4CC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6F2B53E-223A-4CA8-9D19-9038052E8650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904F514-64F4-440C-8566-5BAEA3B15F7F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01069" y="9080885"/>
            <a:ext cx="7543800" cy="2806700"/>
          </a:xfrm>
        </p:spPr>
        <p:txBody>
          <a:bodyPr anchor="t"/>
          <a:lstStyle>
            <a:lvl1pPr algn="l">
              <a:defRPr sz="5176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01069" y="5989592"/>
            <a:ext cx="7543800" cy="3091294"/>
          </a:xfrm>
        </p:spPr>
        <p:txBody>
          <a:bodyPr anchor="b"/>
          <a:lstStyle>
            <a:lvl1pPr marL="0" indent="0">
              <a:buNone/>
              <a:defRPr sz="2588">
                <a:solidFill>
                  <a:schemeClr val="tx1">
                    <a:tint val="75000"/>
                  </a:schemeClr>
                </a:solidFill>
              </a:defRPr>
            </a:lvl1pPr>
            <a:lvl2pPr marL="591663" indent="0">
              <a:buNone/>
              <a:defRPr sz="2329">
                <a:solidFill>
                  <a:schemeClr val="tx1">
                    <a:tint val="75000"/>
                  </a:schemeClr>
                </a:solidFill>
              </a:defRPr>
            </a:lvl2pPr>
            <a:lvl3pPr marL="1183325" indent="0">
              <a:buNone/>
              <a:defRPr sz="2071">
                <a:solidFill>
                  <a:schemeClr val="tx1">
                    <a:tint val="75000"/>
                  </a:schemeClr>
                </a:solidFill>
              </a:defRPr>
            </a:lvl3pPr>
            <a:lvl4pPr marL="1774988" indent="0">
              <a:buNone/>
              <a:defRPr sz="1812">
                <a:solidFill>
                  <a:schemeClr val="tx1">
                    <a:tint val="75000"/>
                  </a:schemeClr>
                </a:solidFill>
              </a:defRPr>
            </a:lvl4pPr>
            <a:lvl5pPr marL="2366650" indent="0">
              <a:buNone/>
              <a:defRPr sz="1812">
                <a:solidFill>
                  <a:schemeClr val="tx1">
                    <a:tint val="75000"/>
                  </a:schemeClr>
                </a:solidFill>
              </a:defRPr>
            </a:lvl5pPr>
            <a:lvl6pPr marL="2958313" indent="0">
              <a:buNone/>
              <a:defRPr sz="1812">
                <a:solidFill>
                  <a:schemeClr val="tx1">
                    <a:tint val="75000"/>
                  </a:schemeClr>
                </a:solidFill>
              </a:defRPr>
            </a:lvl6pPr>
            <a:lvl7pPr marL="3549975" indent="0">
              <a:buNone/>
              <a:defRPr sz="1812">
                <a:solidFill>
                  <a:schemeClr val="tx1">
                    <a:tint val="75000"/>
                  </a:schemeClr>
                </a:solidFill>
              </a:defRPr>
            </a:lvl7pPr>
            <a:lvl8pPr marL="4141638" indent="0">
              <a:buNone/>
              <a:defRPr sz="1812">
                <a:solidFill>
                  <a:schemeClr val="tx1">
                    <a:tint val="75000"/>
                  </a:schemeClr>
                </a:solidFill>
              </a:defRPr>
            </a:lvl8pPr>
            <a:lvl9pPr marL="4733300" indent="0">
              <a:buNone/>
              <a:defRPr sz="1812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8BCB74A-D2C2-4954-B753-6EB10C2B137C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AB56E1B-943E-4DEB-A294-C334C2BFF1E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32815" y="4396510"/>
            <a:ext cx="2921374" cy="12433879"/>
          </a:xfrm>
        </p:spPr>
        <p:txBody>
          <a:bodyPr/>
          <a:lstStyle>
            <a:lvl1pPr>
              <a:defRPr sz="3623"/>
            </a:lvl1pPr>
            <a:lvl2pPr>
              <a:defRPr sz="3106"/>
            </a:lvl2pPr>
            <a:lvl3pPr>
              <a:defRPr sz="2588"/>
            </a:lvl3pPr>
            <a:lvl4pPr>
              <a:defRPr sz="2329"/>
            </a:lvl4pPr>
            <a:lvl5pPr>
              <a:defRPr sz="2329"/>
            </a:lvl5pPr>
            <a:lvl6pPr>
              <a:defRPr sz="2329"/>
            </a:lvl6pPr>
            <a:lvl7pPr>
              <a:defRPr sz="2329"/>
            </a:lvl7pPr>
            <a:lvl8pPr>
              <a:defRPr sz="2329"/>
            </a:lvl8pPr>
            <a:lvl9pPr>
              <a:defRPr sz="2329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02106" y="4396510"/>
            <a:ext cx="2921374" cy="12433879"/>
          </a:xfrm>
        </p:spPr>
        <p:txBody>
          <a:bodyPr/>
          <a:lstStyle>
            <a:lvl1pPr>
              <a:defRPr sz="3623"/>
            </a:lvl1pPr>
            <a:lvl2pPr>
              <a:defRPr sz="3106"/>
            </a:lvl2pPr>
            <a:lvl3pPr>
              <a:defRPr sz="2588"/>
            </a:lvl3pPr>
            <a:lvl4pPr>
              <a:defRPr sz="2329"/>
            </a:lvl4pPr>
            <a:lvl5pPr>
              <a:defRPr sz="2329"/>
            </a:lvl5pPr>
            <a:lvl6pPr>
              <a:defRPr sz="2329"/>
            </a:lvl6pPr>
            <a:lvl7pPr>
              <a:defRPr sz="2329"/>
            </a:lvl7pPr>
            <a:lvl8pPr>
              <a:defRPr sz="2329"/>
            </a:lvl8pPr>
            <a:lvl9pPr>
              <a:defRPr sz="2329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462ABA3-F994-4A3E-97B9-6A630374972C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531D2A9-2A22-4416-8815-1FE9BE1EB18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3753" y="565921"/>
            <a:ext cx="7987553" cy="2355273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43754" y="3163263"/>
            <a:ext cx="3921359" cy="1318297"/>
          </a:xfrm>
        </p:spPr>
        <p:txBody>
          <a:bodyPr anchor="b"/>
          <a:lstStyle>
            <a:lvl1pPr marL="0" indent="0">
              <a:buNone/>
              <a:defRPr sz="3106" b="1"/>
            </a:lvl1pPr>
            <a:lvl2pPr marL="591663" indent="0">
              <a:buNone/>
              <a:defRPr sz="2588" b="1"/>
            </a:lvl2pPr>
            <a:lvl3pPr marL="1183325" indent="0">
              <a:buNone/>
              <a:defRPr sz="2329" b="1"/>
            </a:lvl3pPr>
            <a:lvl4pPr marL="1774988" indent="0">
              <a:buNone/>
              <a:defRPr sz="2071" b="1"/>
            </a:lvl4pPr>
            <a:lvl5pPr marL="2366650" indent="0">
              <a:buNone/>
              <a:defRPr sz="2071" b="1"/>
            </a:lvl5pPr>
            <a:lvl6pPr marL="2958313" indent="0">
              <a:buNone/>
              <a:defRPr sz="2071" b="1"/>
            </a:lvl6pPr>
            <a:lvl7pPr marL="3549975" indent="0">
              <a:buNone/>
              <a:defRPr sz="2071" b="1"/>
            </a:lvl7pPr>
            <a:lvl8pPr marL="4141638" indent="0">
              <a:buNone/>
              <a:defRPr sz="2071" b="1"/>
            </a:lvl8pPr>
            <a:lvl9pPr marL="4733300" indent="0">
              <a:buNone/>
              <a:defRPr sz="2071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43754" y="4481560"/>
            <a:ext cx="3921359" cy="8142048"/>
          </a:xfrm>
        </p:spPr>
        <p:txBody>
          <a:bodyPr/>
          <a:lstStyle>
            <a:lvl1pPr>
              <a:defRPr sz="3106"/>
            </a:lvl1pPr>
            <a:lvl2pPr>
              <a:defRPr sz="2588"/>
            </a:lvl2pPr>
            <a:lvl3pPr>
              <a:defRPr sz="2329"/>
            </a:lvl3pPr>
            <a:lvl4pPr>
              <a:defRPr sz="2071"/>
            </a:lvl4pPr>
            <a:lvl5pPr>
              <a:defRPr sz="2071"/>
            </a:lvl5pPr>
            <a:lvl6pPr>
              <a:defRPr sz="2071"/>
            </a:lvl6pPr>
            <a:lvl7pPr>
              <a:defRPr sz="2071"/>
            </a:lvl7pPr>
            <a:lvl8pPr>
              <a:defRPr sz="2071"/>
            </a:lvl8pPr>
            <a:lvl9pPr>
              <a:defRPr sz="2071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508408" y="3163263"/>
            <a:ext cx="3922899" cy="1318297"/>
          </a:xfrm>
        </p:spPr>
        <p:txBody>
          <a:bodyPr anchor="b"/>
          <a:lstStyle>
            <a:lvl1pPr marL="0" indent="0">
              <a:buNone/>
              <a:defRPr sz="3106" b="1"/>
            </a:lvl1pPr>
            <a:lvl2pPr marL="591663" indent="0">
              <a:buNone/>
              <a:defRPr sz="2588" b="1"/>
            </a:lvl2pPr>
            <a:lvl3pPr marL="1183325" indent="0">
              <a:buNone/>
              <a:defRPr sz="2329" b="1"/>
            </a:lvl3pPr>
            <a:lvl4pPr marL="1774988" indent="0">
              <a:buNone/>
              <a:defRPr sz="2071" b="1"/>
            </a:lvl4pPr>
            <a:lvl5pPr marL="2366650" indent="0">
              <a:buNone/>
              <a:defRPr sz="2071" b="1"/>
            </a:lvl5pPr>
            <a:lvl6pPr marL="2958313" indent="0">
              <a:buNone/>
              <a:defRPr sz="2071" b="1"/>
            </a:lvl6pPr>
            <a:lvl7pPr marL="3549975" indent="0">
              <a:buNone/>
              <a:defRPr sz="2071" b="1"/>
            </a:lvl7pPr>
            <a:lvl8pPr marL="4141638" indent="0">
              <a:buNone/>
              <a:defRPr sz="2071" b="1"/>
            </a:lvl8pPr>
            <a:lvl9pPr marL="4733300" indent="0">
              <a:buNone/>
              <a:defRPr sz="2071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508408" y="4481560"/>
            <a:ext cx="3922899" cy="8142048"/>
          </a:xfrm>
        </p:spPr>
        <p:txBody>
          <a:bodyPr/>
          <a:lstStyle>
            <a:lvl1pPr>
              <a:defRPr sz="3106"/>
            </a:lvl1pPr>
            <a:lvl2pPr>
              <a:defRPr sz="2588"/>
            </a:lvl2pPr>
            <a:lvl3pPr>
              <a:defRPr sz="2329"/>
            </a:lvl3pPr>
            <a:lvl4pPr>
              <a:defRPr sz="2071"/>
            </a:lvl4pPr>
            <a:lvl5pPr>
              <a:defRPr sz="2071"/>
            </a:lvl5pPr>
            <a:lvl6pPr>
              <a:defRPr sz="2071"/>
            </a:lvl6pPr>
            <a:lvl7pPr>
              <a:defRPr sz="2071"/>
            </a:lvl7pPr>
            <a:lvl8pPr>
              <a:defRPr sz="2071"/>
            </a:lvl8pPr>
            <a:lvl9pPr>
              <a:defRPr sz="2071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5B80C50-237D-43E2-BE20-B82D9EDD5FB1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D441D87-E264-4A13-9D0F-BDDD5623815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1D34220-4B6C-4901-8F49-D62BEF35A4B6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5EE9A53-3CA8-49B4-A862-539CBC93E1B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3D2C9D6F-4D73-4785-9DE0-E53181C12C9F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A637665-58C9-43F4-BDE4-939FFE258F0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3753" y="562649"/>
            <a:ext cx="2919834" cy="2394527"/>
          </a:xfrm>
        </p:spPr>
        <p:txBody>
          <a:bodyPr anchor="b"/>
          <a:lstStyle>
            <a:lvl1pPr algn="l">
              <a:defRPr sz="2588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469902" y="562650"/>
            <a:ext cx="4961405" cy="12060961"/>
          </a:xfrm>
        </p:spPr>
        <p:txBody>
          <a:bodyPr/>
          <a:lstStyle>
            <a:lvl1pPr>
              <a:defRPr sz="4141"/>
            </a:lvl1pPr>
            <a:lvl2pPr>
              <a:defRPr sz="3623"/>
            </a:lvl2pPr>
            <a:lvl3pPr>
              <a:defRPr sz="3106"/>
            </a:lvl3pPr>
            <a:lvl4pPr>
              <a:defRPr sz="2588"/>
            </a:lvl4pPr>
            <a:lvl5pPr>
              <a:defRPr sz="2588"/>
            </a:lvl5pPr>
            <a:lvl6pPr>
              <a:defRPr sz="2588"/>
            </a:lvl6pPr>
            <a:lvl7pPr>
              <a:defRPr sz="2588"/>
            </a:lvl7pPr>
            <a:lvl8pPr>
              <a:defRPr sz="2588"/>
            </a:lvl8pPr>
            <a:lvl9pPr>
              <a:defRPr sz="2588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43753" y="2957177"/>
            <a:ext cx="2919834" cy="9666433"/>
          </a:xfrm>
        </p:spPr>
        <p:txBody>
          <a:bodyPr/>
          <a:lstStyle>
            <a:lvl1pPr marL="0" indent="0">
              <a:buNone/>
              <a:defRPr sz="1812"/>
            </a:lvl1pPr>
            <a:lvl2pPr marL="591663" indent="0">
              <a:buNone/>
              <a:defRPr sz="1553"/>
            </a:lvl2pPr>
            <a:lvl3pPr marL="1183325" indent="0">
              <a:buNone/>
              <a:defRPr sz="1294"/>
            </a:lvl3pPr>
            <a:lvl4pPr marL="1774988" indent="0">
              <a:buNone/>
              <a:defRPr sz="1165"/>
            </a:lvl4pPr>
            <a:lvl5pPr marL="2366650" indent="0">
              <a:buNone/>
              <a:defRPr sz="1165"/>
            </a:lvl5pPr>
            <a:lvl6pPr marL="2958313" indent="0">
              <a:buNone/>
              <a:defRPr sz="1165"/>
            </a:lvl6pPr>
            <a:lvl7pPr marL="3549975" indent="0">
              <a:buNone/>
              <a:defRPr sz="1165"/>
            </a:lvl7pPr>
            <a:lvl8pPr marL="4141638" indent="0">
              <a:buNone/>
              <a:defRPr sz="1165"/>
            </a:lvl8pPr>
            <a:lvl9pPr marL="4733300" indent="0">
              <a:buNone/>
              <a:defRPr sz="116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4F8FB270-EE8B-4EDA-A339-794133F4D641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56BFFF1-D05A-4857-A345-84C2A8AC8EF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39574" y="9892146"/>
            <a:ext cx="5325035" cy="1167824"/>
          </a:xfrm>
        </p:spPr>
        <p:txBody>
          <a:bodyPr anchor="b"/>
          <a:lstStyle>
            <a:lvl1pPr algn="l">
              <a:defRPr sz="2588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39574" y="1262687"/>
            <a:ext cx="5325035" cy="8478982"/>
          </a:xfrm>
        </p:spPr>
        <p:txBody>
          <a:bodyPr lIns="91440" tIns="45720" rIns="91440" bIns="45720" rtlCol="0">
            <a:normAutofit/>
          </a:bodyPr>
          <a:lstStyle>
            <a:lvl1pPr marL="0" indent="0">
              <a:buNone/>
              <a:defRPr sz="4141"/>
            </a:lvl1pPr>
            <a:lvl2pPr marL="591663" indent="0">
              <a:buNone/>
              <a:defRPr sz="3623"/>
            </a:lvl2pPr>
            <a:lvl3pPr marL="1183325" indent="0">
              <a:buNone/>
              <a:defRPr sz="3106"/>
            </a:lvl3pPr>
            <a:lvl4pPr marL="1774988" indent="0">
              <a:buNone/>
              <a:defRPr sz="2588"/>
            </a:lvl4pPr>
            <a:lvl5pPr marL="2366650" indent="0">
              <a:buNone/>
              <a:defRPr sz="2588"/>
            </a:lvl5pPr>
            <a:lvl6pPr marL="2958313" indent="0">
              <a:buNone/>
              <a:defRPr sz="2588"/>
            </a:lvl6pPr>
            <a:lvl7pPr marL="3549975" indent="0">
              <a:buNone/>
              <a:defRPr sz="2588"/>
            </a:lvl7pPr>
            <a:lvl8pPr marL="4141638" indent="0">
              <a:buNone/>
              <a:defRPr sz="2588"/>
            </a:lvl8pPr>
            <a:lvl9pPr marL="4733300" indent="0">
              <a:buNone/>
              <a:defRPr sz="2588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39574" y="11059971"/>
            <a:ext cx="5325035" cy="1658503"/>
          </a:xfrm>
        </p:spPr>
        <p:txBody>
          <a:bodyPr/>
          <a:lstStyle>
            <a:lvl1pPr marL="0" indent="0">
              <a:buNone/>
              <a:defRPr sz="1812"/>
            </a:lvl1pPr>
            <a:lvl2pPr marL="591663" indent="0">
              <a:buNone/>
              <a:defRPr sz="1553"/>
            </a:lvl2pPr>
            <a:lvl3pPr marL="1183325" indent="0">
              <a:buNone/>
              <a:defRPr sz="1294"/>
            </a:lvl3pPr>
            <a:lvl4pPr marL="1774988" indent="0">
              <a:buNone/>
              <a:defRPr sz="1165"/>
            </a:lvl4pPr>
            <a:lvl5pPr marL="2366650" indent="0">
              <a:buNone/>
              <a:defRPr sz="1165"/>
            </a:lvl5pPr>
            <a:lvl6pPr marL="2958313" indent="0">
              <a:buNone/>
              <a:defRPr sz="1165"/>
            </a:lvl6pPr>
            <a:lvl7pPr marL="3549975" indent="0">
              <a:buNone/>
              <a:defRPr sz="1165"/>
            </a:lvl7pPr>
            <a:lvl8pPr marL="4141638" indent="0">
              <a:buNone/>
              <a:defRPr sz="1165"/>
            </a:lvl8pPr>
            <a:lvl9pPr marL="4733300" indent="0">
              <a:buNone/>
              <a:defRPr sz="116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4A1DDDD-2777-4520-8B89-80052EC6AD2C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0799255-AF7E-49D9-980C-866B9D299A4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2C5C0C9-8ECD-48D8-A96C-5D0C7C3A1071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75F612A-3134-4C05-BAD7-D6628B5C1303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825812" y="755652"/>
            <a:ext cx="1497667" cy="16074736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32815" y="755652"/>
            <a:ext cx="4345082" cy="16074736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18DA24E-0639-4A0B-BEBD-FE876F51E621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3B5C1E9-06BE-4372-B0E4-62261B6DC04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503332" y="623166"/>
            <a:ext cx="9051738" cy="2590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503332" y="3626139"/>
            <a:ext cx="9051738" cy="102601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 bwMode="auto">
          <a:xfrm>
            <a:off x="503332" y="14408873"/>
            <a:ext cx="2346138" cy="8267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>
              <a:defRPr sz="1682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fld id="{3865D870-D5F0-4BF3-9755-593D34C471A3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 bwMode="auto">
          <a:xfrm>
            <a:off x="3437032" y="14408873"/>
            <a:ext cx="3184338" cy="8267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 algn="ctr">
              <a:defRPr sz="1682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auto">
          <a:xfrm>
            <a:off x="7208932" y="14408873"/>
            <a:ext cx="2346138" cy="8267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 algn="r">
              <a:defRPr sz="1682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fld id="{2FC69E40-59E0-4277-B53D-07F26471D7E0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1318914" rtl="0" eaLnBrk="0" fontAlgn="base" hangingPunct="0">
        <a:spcBef>
          <a:spcPct val="0"/>
        </a:spcBef>
        <a:spcAft>
          <a:spcPct val="0"/>
        </a:spcAft>
        <a:defRPr sz="6341" kern="1200">
          <a:solidFill>
            <a:schemeClr val="tx1"/>
          </a:solidFill>
          <a:latin typeface="+mj-lt"/>
          <a:ea typeface="+mj-ea"/>
          <a:cs typeface="+mj-cs"/>
        </a:defRPr>
      </a:lvl1pPr>
      <a:lvl2pPr algn="ctr" defTabSz="1318914" rtl="0" eaLnBrk="0" fontAlgn="base" hangingPunct="0">
        <a:spcBef>
          <a:spcPct val="0"/>
        </a:spcBef>
        <a:spcAft>
          <a:spcPct val="0"/>
        </a:spcAft>
        <a:defRPr sz="6341">
          <a:solidFill>
            <a:schemeClr val="tx1"/>
          </a:solidFill>
          <a:latin typeface="Calibri" pitchFamily="34" charset="0"/>
        </a:defRPr>
      </a:lvl2pPr>
      <a:lvl3pPr algn="ctr" defTabSz="1318914" rtl="0" eaLnBrk="0" fontAlgn="base" hangingPunct="0">
        <a:spcBef>
          <a:spcPct val="0"/>
        </a:spcBef>
        <a:spcAft>
          <a:spcPct val="0"/>
        </a:spcAft>
        <a:defRPr sz="6341">
          <a:solidFill>
            <a:schemeClr val="tx1"/>
          </a:solidFill>
          <a:latin typeface="Calibri" pitchFamily="34" charset="0"/>
        </a:defRPr>
      </a:lvl3pPr>
      <a:lvl4pPr algn="ctr" defTabSz="1318914" rtl="0" eaLnBrk="0" fontAlgn="base" hangingPunct="0">
        <a:spcBef>
          <a:spcPct val="0"/>
        </a:spcBef>
        <a:spcAft>
          <a:spcPct val="0"/>
        </a:spcAft>
        <a:defRPr sz="6341">
          <a:solidFill>
            <a:schemeClr val="tx1"/>
          </a:solidFill>
          <a:latin typeface="Calibri" pitchFamily="34" charset="0"/>
        </a:defRPr>
      </a:lvl4pPr>
      <a:lvl5pPr algn="ctr" defTabSz="1318914" rtl="0" eaLnBrk="0" fontAlgn="base" hangingPunct="0">
        <a:spcBef>
          <a:spcPct val="0"/>
        </a:spcBef>
        <a:spcAft>
          <a:spcPct val="0"/>
        </a:spcAft>
        <a:defRPr sz="6341">
          <a:solidFill>
            <a:schemeClr val="tx1"/>
          </a:solidFill>
          <a:latin typeface="Calibri" pitchFamily="34" charset="0"/>
        </a:defRPr>
      </a:lvl5pPr>
      <a:lvl6pPr marL="591663" algn="ctr" rtl="0" fontAlgn="base">
        <a:spcBef>
          <a:spcPct val="0"/>
        </a:spcBef>
        <a:spcAft>
          <a:spcPct val="0"/>
        </a:spcAft>
        <a:defRPr sz="5694">
          <a:solidFill>
            <a:schemeClr val="tx1"/>
          </a:solidFill>
          <a:latin typeface="Calibri" pitchFamily="34" charset="0"/>
        </a:defRPr>
      </a:lvl6pPr>
      <a:lvl7pPr marL="1183325" algn="ctr" rtl="0" fontAlgn="base">
        <a:spcBef>
          <a:spcPct val="0"/>
        </a:spcBef>
        <a:spcAft>
          <a:spcPct val="0"/>
        </a:spcAft>
        <a:defRPr sz="5694">
          <a:solidFill>
            <a:schemeClr val="tx1"/>
          </a:solidFill>
          <a:latin typeface="Calibri" pitchFamily="34" charset="0"/>
        </a:defRPr>
      </a:lvl7pPr>
      <a:lvl8pPr marL="1774988" algn="ctr" rtl="0" fontAlgn="base">
        <a:spcBef>
          <a:spcPct val="0"/>
        </a:spcBef>
        <a:spcAft>
          <a:spcPct val="0"/>
        </a:spcAft>
        <a:defRPr sz="5694">
          <a:solidFill>
            <a:schemeClr val="tx1"/>
          </a:solidFill>
          <a:latin typeface="Calibri" pitchFamily="34" charset="0"/>
        </a:defRPr>
      </a:lvl8pPr>
      <a:lvl9pPr marL="2366650" algn="ctr" rtl="0" fontAlgn="base">
        <a:spcBef>
          <a:spcPct val="0"/>
        </a:spcBef>
        <a:spcAft>
          <a:spcPct val="0"/>
        </a:spcAft>
        <a:defRPr sz="5694">
          <a:solidFill>
            <a:schemeClr val="tx1"/>
          </a:solidFill>
          <a:latin typeface="Calibri" pitchFamily="34" charset="0"/>
        </a:defRPr>
      </a:lvl9pPr>
    </p:titleStyle>
    <p:bodyStyle>
      <a:lvl1pPr marL="495107" indent="-495107" algn="l" defTabSz="1318914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4659" kern="1200">
          <a:solidFill>
            <a:schemeClr val="tx1"/>
          </a:solidFill>
          <a:latin typeface="+mn-lt"/>
          <a:ea typeface="+mn-ea"/>
          <a:cs typeface="+mn-cs"/>
        </a:defRPr>
      </a:lvl1pPr>
      <a:lvl2pPr marL="1070335" indent="-410877" algn="l" defTabSz="1318914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4012" kern="1200">
          <a:solidFill>
            <a:schemeClr val="tx1"/>
          </a:solidFill>
          <a:latin typeface="+mn-lt"/>
          <a:ea typeface="+mn-ea"/>
          <a:cs typeface="+mn-cs"/>
        </a:defRPr>
      </a:lvl2pPr>
      <a:lvl3pPr marL="1647616" indent="-328701" algn="l" defTabSz="1318914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494" kern="1200">
          <a:solidFill>
            <a:schemeClr val="tx1"/>
          </a:solidFill>
          <a:latin typeface="+mn-lt"/>
          <a:ea typeface="+mn-ea"/>
          <a:cs typeface="+mn-cs"/>
        </a:defRPr>
      </a:lvl3pPr>
      <a:lvl4pPr marL="2307074" indent="-328701" algn="l" defTabSz="1318914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47" kern="1200">
          <a:solidFill>
            <a:schemeClr val="tx1"/>
          </a:solidFill>
          <a:latin typeface="+mn-lt"/>
          <a:ea typeface="+mn-ea"/>
          <a:cs typeface="+mn-cs"/>
        </a:defRPr>
      </a:lvl4pPr>
      <a:lvl5pPr marL="2966530" indent="-328701" algn="l" defTabSz="1318914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847" kern="1200">
          <a:solidFill>
            <a:schemeClr val="tx1"/>
          </a:solidFill>
          <a:latin typeface="+mn-lt"/>
          <a:ea typeface="+mn-ea"/>
          <a:cs typeface="+mn-cs"/>
        </a:defRPr>
      </a:lvl5pPr>
      <a:lvl6pPr marL="3254144" indent="-295831" algn="l" defTabSz="1183325" rtl="0" eaLnBrk="1" latinLnBrk="0" hangingPunct="1">
        <a:spcBef>
          <a:spcPct val="20000"/>
        </a:spcBef>
        <a:buFont typeface="Arial" pitchFamily="34" charset="0"/>
        <a:buChar char="•"/>
        <a:defRPr sz="2588" kern="1200">
          <a:solidFill>
            <a:schemeClr val="tx1"/>
          </a:solidFill>
          <a:latin typeface="+mn-lt"/>
          <a:ea typeface="+mn-ea"/>
          <a:cs typeface="+mn-cs"/>
        </a:defRPr>
      </a:lvl6pPr>
      <a:lvl7pPr marL="3845806" indent="-295831" algn="l" defTabSz="1183325" rtl="0" eaLnBrk="1" latinLnBrk="0" hangingPunct="1">
        <a:spcBef>
          <a:spcPct val="20000"/>
        </a:spcBef>
        <a:buFont typeface="Arial" pitchFamily="34" charset="0"/>
        <a:buChar char="•"/>
        <a:defRPr sz="2588" kern="1200">
          <a:solidFill>
            <a:schemeClr val="tx1"/>
          </a:solidFill>
          <a:latin typeface="+mn-lt"/>
          <a:ea typeface="+mn-ea"/>
          <a:cs typeface="+mn-cs"/>
        </a:defRPr>
      </a:lvl7pPr>
      <a:lvl8pPr marL="4437469" indent="-295831" algn="l" defTabSz="1183325" rtl="0" eaLnBrk="1" latinLnBrk="0" hangingPunct="1">
        <a:spcBef>
          <a:spcPct val="20000"/>
        </a:spcBef>
        <a:buFont typeface="Arial" pitchFamily="34" charset="0"/>
        <a:buChar char="•"/>
        <a:defRPr sz="2588" kern="1200">
          <a:solidFill>
            <a:schemeClr val="tx1"/>
          </a:solidFill>
          <a:latin typeface="+mn-lt"/>
          <a:ea typeface="+mn-ea"/>
          <a:cs typeface="+mn-cs"/>
        </a:defRPr>
      </a:lvl8pPr>
      <a:lvl9pPr marL="5029131" indent="-295831" algn="l" defTabSz="1183325" rtl="0" eaLnBrk="1" latinLnBrk="0" hangingPunct="1">
        <a:spcBef>
          <a:spcPct val="20000"/>
        </a:spcBef>
        <a:buFont typeface="Arial" pitchFamily="34" charset="0"/>
        <a:buChar char="•"/>
        <a:defRPr sz="2588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183325" rtl="0" eaLnBrk="1" latinLnBrk="0" hangingPunct="1">
        <a:defRPr sz="2329" kern="1200">
          <a:solidFill>
            <a:schemeClr val="tx1"/>
          </a:solidFill>
          <a:latin typeface="+mn-lt"/>
          <a:ea typeface="+mn-ea"/>
          <a:cs typeface="+mn-cs"/>
        </a:defRPr>
      </a:lvl1pPr>
      <a:lvl2pPr marL="591663" algn="l" defTabSz="1183325" rtl="0" eaLnBrk="1" latinLnBrk="0" hangingPunct="1">
        <a:defRPr sz="2329" kern="1200">
          <a:solidFill>
            <a:schemeClr val="tx1"/>
          </a:solidFill>
          <a:latin typeface="+mn-lt"/>
          <a:ea typeface="+mn-ea"/>
          <a:cs typeface="+mn-cs"/>
        </a:defRPr>
      </a:lvl2pPr>
      <a:lvl3pPr marL="1183325" algn="l" defTabSz="1183325" rtl="0" eaLnBrk="1" latinLnBrk="0" hangingPunct="1">
        <a:defRPr sz="2329" kern="1200">
          <a:solidFill>
            <a:schemeClr val="tx1"/>
          </a:solidFill>
          <a:latin typeface="+mn-lt"/>
          <a:ea typeface="+mn-ea"/>
          <a:cs typeface="+mn-cs"/>
        </a:defRPr>
      </a:lvl3pPr>
      <a:lvl4pPr marL="1774988" algn="l" defTabSz="1183325" rtl="0" eaLnBrk="1" latinLnBrk="0" hangingPunct="1">
        <a:defRPr sz="2329" kern="1200">
          <a:solidFill>
            <a:schemeClr val="tx1"/>
          </a:solidFill>
          <a:latin typeface="+mn-lt"/>
          <a:ea typeface="+mn-ea"/>
          <a:cs typeface="+mn-cs"/>
        </a:defRPr>
      </a:lvl4pPr>
      <a:lvl5pPr marL="2366650" algn="l" defTabSz="1183325" rtl="0" eaLnBrk="1" latinLnBrk="0" hangingPunct="1">
        <a:defRPr sz="2329" kern="1200">
          <a:solidFill>
            <a:schemeClr val="tx1"/>
          </a:solidFill>
          <a:latin typeface="+mn-lt"/>
          <a:ea typeface="+mn-ea"/>
          <a:cs typeface="+mn-cs"/>
        </a:defRPr>
      </a:lvl5pPr>
      <a:lvl6pPr marL="2958313" algn="l" defTabSz="1183325" rtl="0" eaLnBrk="1" latinLnBrk="0" hangingPunct="1">
        <a:defRPr sz="2329" kern="1200">
          <a:solidFill>
            <a:schemeClr val="tx1"/>
          </a:solidFill>
          <a:latin typeface="+mn-lt"/>
          <a:ea typeface="+mn-ea"/>
          <a:cs typeface="+mn-cs"/>
        </a:defRPr>
      </a:lvl6pPr>
      <a:lvl7pPr marL="3549975" algn="l" defTabSz="1183325" rtl="0" eaLnBrk="1" latinLnBrk="0" hangingPunct="1">
        <a:defRPr sz="2329" kern="1200">
          <a:solidFill>
            <a:schemeClr val="tx1"/>
          </a:solidFill>
          <a:latin typeface="+mn-lt"/>
          <a:ea typeface="+mn-ea"/>
          <a:cs typeface="+mn-cs"/>
        </a:defRPr>
      </a:lvl7pPr>
      <a:lvl8pPr marL="4141638" algn="l" defTabSz="1183325" rtl="0" eaLnBrk="1" latinLnBrk="0" hangingPunct="1">
        <a:defRPr sz="2329" kern="1200">
          <a:solidFill>
            <a:schemeClr val="tx1"/>
          </a:solidFill>
          <a:latin typeface="+mn-lt"/>
          <a:ea typeface="+mn-ea"/>
          <a:cs typeface="+mn-cs"/>
        </a:defRPr>
      </a:lvl8pPr>
      <a:lvl9pPr marL="4733300" algn="l" defTabSz="1183325" rtl="0" eaLnBrk="1" latinLnBrk="0" hangingPunct="1">
        <a:defRPr sz="2329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2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Oval 40">
            <a:extLst>
              <a:ext uri="{FF2B5EF4-FFF2-40B4-BE49-F238E27FC236}">
                <a16:creationId xmlns:a16="http://schemas.microsoft.com/office/drawing/2014/main" id="{C3B97D6C-9FEF-432C-8562-20828DC2AE38}"/>
              </a:ext>
            </a:extLst>
          </p:cNvPr>
          <p:cNvSpPr>
            <a:spLocks noChangeAspect="1"/>
          </p:cNvSpPr>
          <p:nvPr/>
        </p:nvSpPr>
        <p:spPr>
          <a:xfrm>
            <a:off x="15213" y="807056"/>
            <a:ext cx="3956764" cy="3956764"/>
          </a:xfrm>
          <a:prstGeom prst="ellipse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5129" dirty="0"/>
          </a:p>
        </p:txBody>
      </p:sp>
      <p:sp>
        <p:nvSpPr>
          <p:cNvPr id="46" name="Oval 45">
            <a:extLst>
              <a:ext uri="{FF2B5EF4-FFF2-40B4-BE49-F238E27FC236}">
                <a16:creationId xmlns:a16="http://schemas.microsoft.com/office/drawing/2014/main" id="{39078074-47E7-46E1-B98B-4C6E8DE726B4}"/>
              </a:ext>
            </a:extLst>
          </p:cNvPr>
          <p:cNvSpPr>
            <a:spLocks noChangeAspect="1"/>
          </p:cNvSpPr>
          <p:nvPr/>
        </p:nvSpPr>
        <p:spPr>
          <a:xfrm>
            <a:off x="1424940" y="9658350"/>
            <a:ext cx="502920" cy="502920"/>
          </a:xfrm>
          <a:prstGeom prst="ellipse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5129" dirty="0"/>
          </a:p>
        </p:txBody>
      </p:sp>
      <p:sp>
        <p:nvSpPr>
          <p:cNvPr id="47" name="Oval 46">
            <a:extLst>
              <a:ext uri="{FF2B5EF4-FFF2-40B4-BE49-F238E27FC236}">
                <a16:creationId xmlns:a16="http://schemas.microsoft.com/office/drawing/2014/main" id="{6B082471-1E89-4122-980F-FD020E38E9A6}"/>
              </a:ext>
            </a:extLst>
          </p:cNvPr>
          <p:cNvSpPr/>
          <p:nvPr/>
        </p:nvSpPr>
        <p:spPr>
          <a:xfrm>
            <a:off x="8492464" y="8033062"/>
            <a:ext cx="604702" cy="637032"/>
          </a:xfrm>
          <a:prstGeom prst="ellipse">
            <a:avLst/>
          </a:prstGeom>
          <a:gradFill>
            <a:gsLst>
              <a:gs pos="0">
                <a:schemeClr val="tx2">
                  <a:lumMod val="60000"/>
                  <a:lumOff val="40000"/>
                </a:schemeClr>
              </a:gs>
              <a:gs pos="53000">
                <a:schemeClr val="accent1">
                  <a:lumMod val="45000"/>
                  <a:lumOff val="55000"/>
                </a:schemeClr>
              </a:gs>
              <a:gs pos="100000">
                <a:schemeClr val="tx2">
                  <a:lumMod val="20000"/>
                  <a:lumOff val="8000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5129"/>
          </a:p>
        </p:txBody>
      </p:sp>
      <p:sp>
        <p:nvSpPr>
          <p:cNvPr id="48" name="Oval 47">
            <a:extLst>
              <a:ext uri="{FF2B5EF4-FFF2-40B4-BE49-F238E27FC236}">
                <a16:creationId xmlns:a16="http://schemas.microsoft.com/office/drawing/2014/main" id="{48A4AD4A-9D0E-4C06-84B3-B330591DF1D8}"/>
              </a:ext>
            </a:extLst>
          </p:cNvPr>
          <p:cNvSpPr>
            <a:spLocks noChangeAspect="1"/>
          </p:cNvSpPr>
          <p:nvPr/>
        </p:nvSpPr>
        <p:spPr>
          <a:xfrm>
            <a:off x="4343400" y="3127248"/>
            <a:ext cx="301752" cy="301752"/>
          </a:xfrm>
          <a:prstGeom prst="ellipse">
            <a:avLst/>
          </a:prstGeom>
          <a:gradFill>
            <a:gsLst>
              <a:gs pos="0">
                <a:schemeClr val="tx2">
                  <a:lumMod val="60000"/>
                  <a:lumOff val="40000"/>
                </a:schemeClr>
              </a:gs>
              <a:gs pos="53000">
                <a:schemeClr val="accent1">
                  <a:lumMod val="45000"/>
                  <a:lumOff val="55000"/>
                </a:schemeClr>
              </a:gs>
              <a:gs pos="100000">
                <a:schemeClr val="tx2">
                  <a:lumMod val="20000"/>
                  <a:lumOff val="8000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5129"/>
          </a:p>
        </p:txBody>
      </p:sp>
      <p:sp>
        <p:nvSpPr>
          <p:cNvPr id="49" name="Rectangle 48">
            <a:extLst>
              <a:ext uri="{FF2B5EF4-FFF2-40B4-BE49-F238E27FC236}">
                <a16:creationId xmlns:a16="http://schemas.microsoft.com/office/drawing/2014/main" id="{C6D4C3E6-8EF6-406A-981C-393B9DF18A63}"/>
              </a:ext>
            </a:extLst>
          </p:cNvPr>
          <p:cNvSpPr/>
          <p:nvPr/>
        </p:nvSpPr>
        <p:spPr>
          <a:xfrm>
            <a:off x="1071891" y="2557562"/>
            <a:ext cx="1819899" cy="8807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6600"/>
              </a:lnSpc>
            </a:pPr>
            <a:r>
              <a:rPr lang="en-US" sz="4840" b="1" u="none" dirty="0">
                <a:latin typeface="Felix Titling" panose="04060505060202020A04" pitchFamily="82" charset="0"/>
              </a:rPr>
              <a:t>OCT</a:t>
            </a:r>
          </a:p>
        </p:txBody>
      </p:sp>
      <p:cxnSp>
        <p:nvCxnSpPr>
          <p:cNvPr id="50" name="Straight Connector 49">
            <a:extLst>
              <a:ext uri="{FF2B5EF4-FFF2-40B4-BE49-F238E27FC236}">
                <a16:creationId xmlns:a16="http://schemas.microsoft.com/office/drawing/2014/main" id="{A7154313-1479-416E-8F02-96F1DD519C4C}"/>
              </a:ext>
            </a:extLst>
          </p:cNvPr>
          <p:cNvCxnSpPr>
            <a:cxnSpLocks/>
          </p:cNvCxnSpPr>
          <p:nvPr/>
        </p:nvCxnSpPr>
        <p:spPr>
          <a:xfrm>
            <a:off x="1329051" y="3537578"/>
            <a:ext cx="1257300" cy="0"/>
          </a:xfrm>
          <a:prstGeom prst="line">
            <a:avLst/>
          </a:prstGeom>
          <a:ln w="203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2" name="Text Box 14">
            <a:extLst>
              <a:ext uri="{FF2B5EF4-FFF2-40B4-BE49-F238E27FC236}">
                <a16:creationId xmlns:a16="http://schemas.microsoft.com/office/drawing/2014/main" id="{CE2A0904-69EE-4BD1-8B35-55FACB1D59A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665668" y="1295649"/>
            <a:ext cx="5726168" cy="7786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127969" tIns="63985" rIns="127969" bIns="63985">
            <a:spAutoFit/>
          </a:bodyPr>
          <a:lstStyle/>
          <a:p>
            <a:pPr algn="ctr" defTabSz="1280118">
              <a:lnSpc>
                <a:spcPts val="5280"/>
              </a:lnSpc>
            </a:pPr>
            <a:r>
              <a:rPr lang="en-US" sz="3600" b="1" u="none" dirty="0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SANDRA Wright SHEN</a:t>
            </a:r>
          </a:p>
        </p:txBody>
      </p:sp>
      <p:sp>
        <p:nvSpPr>
          <p:cNvPr id="53" name="Rectangle 52">
            <a:extLst>
              <a:ext uri="{FF2B5EF4-FFF2-40B4-BE49-F238E27FC236}">
                <a16:creationId xmlns:a16="http://schemas.microsoft.com/office/drawing/2014/main" id="{3C907557-D148-40DE-8545-518F8A704A9E}"/>
              </a:ext>
            </a:extLst>
          </p:cNvPr>
          <p:cNvSpPr/>
          <p:nvPr/>
        </p:nvSpPr>
        <p:spPr>
          <a:xfrm>
            <a:off x="4532376" y="1981200"/>
            <a:ext cx="3930197" cy="96436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853490">
              <a:lnSpc>
                <a:spcPts val="1700"/>
              </a:lnSpc>
            </a:pPr>
            <a:r>
              <a:rPr lang="en-US" sz="17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1</a:t>
            </a:r>
            <a:r>
              <a:rPr lang="en-US" sz="1700" u="none" baseline="300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</a:t>
            </a:r>
            <a:r>
              <a:rPr lang="en-US" sz="17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 Prize France Intl</a:t>
            </a:r>
          </a:p>
          <a:p>
            <a:pPr algn="ctr" defTabSz="853490">
              <a:lnSpc>
                <a:spcPts val="1700"/>
              </a:lnSpc>
            </a:pPr>
            <a:r>
              <a:rPr lang="en-US" sz="17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1</a:t>
            </a:r>
            <a:r>
              <a:rPr lang="en-US" sz="1700" u="none" baseline="300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</a:t>
            </a:r>
            <a:r>
              <a:rPr lang="en-US" sz="17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 Prize Hilton Head Intl</a:t>
            </a:r>
          </a:p>
          <a:p>
            <a:pPr algn="ctr" defTabSz="853490">
              <a:lnSpc>
                <a:spcPts val="1700"/>
              </a:lnSpc>
            </a:pPr>
            <a:r>
              <a:rPr lang="en-US" sz="17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Steinway Artist</a:t>
            </a:r>
          </a:p>
          <a:p>
            <a:pPr algn="ctr" defTabSz="853490">
              <a:lnSpc>
                <a:spcPts val="1700"/>
              </a:lnSpc>
            </a:pPr>
            <a:r>
              <a:rPr lang="en-US" sz="17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Piano Chair, SF Conservatory Pre-College</a:t>
            </a:r>
          </a:p>
        </p:txBody>
      </p:sp>
      <p:sp>
        <p:nvSpPr>
          <p:cNvPr id="55" name="Rectangle 54">
            <a:extLst>
              <a:ext uri="{FF2B5EF4-FFF2-40B4-BE49-F238E27FC236}">
                <a16:creationId xmlns:a16="http://schemas.microsoft.com/office/drawing/2014/main" id="{9E3A77EB-A605-454E-A78A-ADAD9C679382}"/>
              </a:ext>
            </a:extLst>
          </p:cNvPr>
          <p:cNvSpPr/>
          <p:nvPr/>
        </p:nvSpPr>
        <p:spPr>
          <a:xfrm>
            <a:off x="1018117" y="3596627"/>
            <a:ext cx="1875835" cy="8963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5225" b="1" u="none" dirty="0">
                <a:latin typeface="Myriad Pro" panose="020B0503030403020204" pitchFamily="34" charset="0"/>
              </a:rPr>
              <a:t>7:30p</a:t>
            </a:r>
          </a:p>
        </p:txBody>
      </p:sp>
      <p:sp>
        <p:nvSpPr>
          <p:cNvPr id="56" name="Rectangle 55">
            <a:extLst>
              <a:ext uri="{FF2B5EF4-FFF2-40B4-BE49-F238E27FC236}">
                <a16:creationId xmlns:a16="http://schemas.microsoft.com/office/drawing/2014/main" id="{EA45384A-1071-43A0-9F9F-B8319767D3C7}"/>
              </a:ext>
            </a:extLst>
          </p:cNvPr>
          <p:cNvSpPr/>
          <p:nvPr/>
        </p:nvSpPr>
        <p:spPr>
          <a:xfrm>
            <a:off x="1272738" y="1902891"/>
            <a:ext cx="1483098" cy="101059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lnSpc>
                <a:spcPts val="6600"/>
              </a:lnSpc>
            </a:pPr>
            <a:r>
              <a:rPr lang="en-US" sz="9130" b="1" u="none" dirty="0">
                <a:latin typeface="Myriad Pro" panose="020B0503030403020204" pitchFamily="34" charset="0"/>
              </a:rPr>
              <a:t>05</a:t>
            </a:r>
          </a:p>
        </p:txBody>
      </p:sp>
      <p:sp>
        <p:nvSpPr>
          <p:cNvPr id="57" name="Rectangle 56">
            <a:extLst>
              <a:ext uri="{FF2B5EF4-FFF2-40B4-BE49-F238E27FC236}">
                <a16:creationId xmlns:a16="http://schemas.microsoft.com/office/drawing/2014/main" id="{10730705-B59E-4A4E-BCDB-5B04C44746D6}"/>
              </a:ext>
            </a:extLst>
          </p:cNvPr>
          <p:cNvSpPr/>
          <p:nvPr/>
        </p:nvSpPr>
        <p:spPr>
          <a:xfrm>
            <a:off x="1411534" y="982980"/>
            <a:ext cx="1231363" cy="83715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4840" b="1" u="none" dirty="0">
                <a:latin typeface="Felix Titling" panose="04060505060202020A04" pitchFamily="82" charset="0"/>
              </a:rPr>
              <a:t>SAT</a:t>
            </a:r>
            <a:endParaRPr lang="en-US" sz="4840" dirty="0"/>
          </a:p>
        </p:txBody>
      </p:sp>
      <p:pic>
        <p:nvPicPr>
          <p:cNvPr id="59" name="Picture 58">
            <a:extLst>
              <a:ext uri="{FF2B5EF4-FFF2-40B4-BE49-F238E27FC236}">
                <a16:creationId xmlns:a16="http://schemas.microsoft.com/office/drawing/2014/main" id="{AEF767D5-3233-42DF-8B63-ACC014222EAF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0160" y="13487400"/>
            <a:ext cx="2051152" cy="2077921"/>
          </a:xfrm>
          <a:prstGeom prst="rect">
            <a:avLst/>
          </a:prstGeom>
        </p:spPr>
      </p:pic>
      <p:sp>
        <p:nvSpPr>
          <p:cNvPr id="61" name="Oval 60">
            <a:extLst>
              <a:ext uri="{FF2B5EF4-FFF2-40B4-BE49-F238E27FC236}">
                <a16:creationId xmlns:a16="http://schemas.microsoft.com/office/drawing/2014/main" id="{B77ABCAB-D0D0-473F-A221-BEB4104F9F19}"/>
              </a:ext>
            </a:extLst>
          </p:cNvPr>
          <p:cNvSpPr/>
          <p:nvPr/>
        </p:nvSpPr>
        <p:spPr>
          <a:xfrm>
            <a:off x="4953000" y="12626340"/>
            <a:ext cx="251460" cy="251460"/>
          </a:xfrm>
          <a:prstGeom prst="ellipse">
            <a:avLst/>
          </a:prstGeom>
          <a:gradFill>
            <a:gsLst>
              <a:gs pos="0">
                <a:schemeClr val="tx2">
                  <a:lumMod val="60000"/>
                  <a:lumOff val="40000"/>
                </a:schemeClr>
              </a:gs>
              <a:gs pos="53000">
                <a:schemeClr val="accent1">
                  <a:lumMod val="45000"/>
                  <a:lumOff val="55000"/>
                </a:schemeClr>
              </a:gs>
              <a:gs pos="100000">
                <a:schemeClr val="tx2">
                  <a:lumMod val="20000"/>
                  <a:lumOff val="8000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5129" dirty="0"/>
          </a:p>
        </p:txBody>
      </p:sp>
      <p:sp>
        <p:nvSpPr>
          <p:cNvPr id="23" name="Rectangle 13">
            <a:extLst>
              <a:ext uri="{FF2B5EF4-FFF2-40B4-BE49-F238E27FC236}">
                <a16:creationId xmlns:a16="http://schemas.microsoft.com/office/drawing/2014/main" id="{20E73746-12DB-4567-9205-C0B5A64C60DD}"/>
              </a:ext>
            </a:extLst>
          </p:cNvPr>
          <p:cNvSpPr>
            <a:spLocks noChangeArrowheads="1"/>
          </p:cNvSpPr>
          <p:nvPr/>
        </p:nvSpPr>
        <p:spPr bwMode="auto">
          <a:xfrm>
            <a:off x="-10160" y="12044818"/>
            <a:ext cx="10068560" cy="3631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85313" tIns="42657" rIns="85313" bIns="42657">
            <a:spAutoFit/>
          </a:bodyPr>
          <a:lstStyle/>
          <a:p>
            <a:pPr algn="ctr"/>
            <a:r>
              <a:rPr lang="en-US" sz="1800" b="1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Unveiling the secret spiritual lives of Haydn, Schubert, Mendelssohn, Brahms and Handel</a:t>
            </a: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C767A938-1503-4D6A-800F-39F032DE25FC}"/>
              </a:ext>
            </a:extLst>
          </p:cNvPr>
          <p:cNvSpPr/>
          <p:nvPr/>
        </p:nvSpPr>
        <p:spPr>
          <a:xfrm>
            <a:off x="-10160" y="12931490"/>
            <a:ext cx="10068560" cy="15081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1318914">
              <a:defRPr/>
            </a:pPr>
            <a:r>
              <a:rPr lang="en-US" altLang="zh-TW" sz="2800" b="1" u="none" dirty="0">
                <a:solidFill>
                  <a:schemeClr val="tx1">
                    <a:lumMod val="75000"/>
                    <a:lumOff val="25000"/>
                  </a:schemeClr>
                </a:solidFill>
                <a:latin typeface="Myriad Pro" panose="020B0503030403020204" pitchFamily="34" charset="0"/>
              </a:rPr>
              <a:t>Valley Church</a:t>
            </a:r>
          </a:p>
          <a:p>
            <a:pPr algn="ctr"/>
            <a:r>
              <a:rPr lang="en-US" sz="2000" b="1" u="none" dirty="0">
                <a:solidFill>
                  <a:schemeClr val="tx1">
                    <a:lumMod val="75000"/>
                    <a:lumOff val="25000"/>
                  </a:schemeClr>
                </a:solidFill>
                <a:latin typeface="Myriad Pro" panose="020B0503030403020204" pitchFamily="34" charset="0"/>
              </a:rPr>
              <a:t>10885 N. Stelling, Cupertino, CA</a:t>
            </a:r>
            <a:br>
              <a:rPr lang="en-US" sz="2400" b="1" u="none" dirty="0">
                <a:solidFill>
                  <a:schemeClr val="tx1">
                    <a:lumMod val="75000"/>
                    <a:lumOff val="25000"/>
                  </a:schemeClr>
                </a:solidFill>
                <a:latin typeface="Myriad Pro" panose="020B0503030403020204" pitchFamily="34" charset="0"/>
              </a:rPr>
            </a:br>
            <a:r>
              <a:rPr lang="en-US" sz="2000" b="1" u="none" dirty="0">
                <a:solidFill>
                  <a:schemeClr val="tx1">
                    <a:lumMod val="75000"/>
                    <a:lumOff val="25000"/>
                  </a:schemeClr>
                </a:solidFill>
                <a:latin typeface="Myriad Pro" panose="020B0503030403020204" pitchFamily="34" charset="0"/>
              </a:rPr>
              <a:t>FREE ADMISSION</a:t>
            </a:r>
            <a:endParaRPr lang="en-US" altLang="zh-TW" sz="2000" b="1" u="none" dirty="0">
              <a:solidFill>
                <a:schemeClr val="tx1">
                  <a:lumMod val="75000"/>
                  <a:lumOff val="25000"/>
                </a:schemeClr>
              </a:solidFill>
              <a:latin typeface="Myriad Pro" panose="020B0503030403020204" pitchFamily="34" charset="0"/>
            </a:endParaRPr>
          </a:p>
          <a:p>
            <a:pPr algn="ctr"/>
            <a:r>
              <a:rPr lang="en-US" altLang="zh-CN" sz="2400" b="1" u="none" dirty="0">
                <a:solidFill>
                  <a:schemeClr val="tx1">
                    <a:lumMod val="75000"/>
                    <a:lumOff val="25000"/>
                  </a:schemeClr>
                </a:solidFill>
                <a:latin typeface="Myriad Pro" panose="020B0503030403020204" pitchFamily="34" charset="0"/>
              </a:rPr>
              <a:t>valleychurch.org</a:t>
            </a:r>
            <a:endParaRPr lang="en-US" sz="2400" b="1" u="none" dirty="0">
              <a:solidFill>
                <a:schemeClr val="tx1">
                  <a:lumMod val="75000"/>
                  <a:lumOff val="25000"/>
                </a:schemeClr>
              </a:solidFill>
              <a:latin typeface="Myriad Pro" panose="020B0503030403020204" pitchFamily="34" charset="0"/>
            </a:endParaRPr>
          </a:p>
        </p:txBody>
      </p:sp>
      <p:sp>
        <p:nvSpPr>
          <p:cNvPr id="25" name="Text Box 14">
            <a:extLst>
              <a:ext uri="{FF2B5EF4-FFF2-40B4-BE49-F238E27FC236}">
                <a16:creationId xmlns:a16="http://schemas.microsoft.com/office/drawing/2014/main" id="{DE3199F8-95CB-4DD3-BF90-397096F7FAE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1042543"/>
            <a:ext cx="10058400" cy="115342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85313" tIns="42657" rIns="85313" bIns="42657">
            <a:spAutoFit/>
          </a:bodyPr>
          <a:lstStyle/>
          <a:p>
            <a:pPr algn="ctr" defTabSz="2327488">
              <a:lnSpc>
                <a:spcPts val="9600"/>
              </a:lnSpc>
            </a:pPr>
            <a:r>
              <a:rPr lang="en-US" sz="3900" b="1" u="none" dirty="0">
                <a:latin typeface="Garamond" panose="02020404030301010803" pitchFamily="18" charset="0"/>
                <a:ea typeface="Arial Unicode MS" pitchFamily="34" charset="-128"/>
                <a:cs typeface="Arial Unicode MS" pitchFamily="34" charset="-128"/>
              </a:rPr>
              <a:t>Inspiration From Above 2: Meaning of Life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898A2E17-CC74-3AE1-5C4B-4F999FBFAA18}"/>
              </a:ext>
            </a:extLst>
          </p:cNvPr>
          <p:cNvSpPr/>
          <p:nvPr/>
        </p:nvSpPr>
        <p:spPr>
          <a:xfrm>
            <a:off x="3025281" y="9142081"/>
            <a:ext cx="3739614" cy="1669192"/>
          </a:xfrm>
          <a:prstGeom prst="rect">
            <a:avLst/>
          </a:prstGeom>
          <a:noFill/>
        </p:spPr>
        <p:txBody>
          <a:bodyPr wrap="none" lIns="91440" tIns="45720" rIns="91440" bIns="45720">
            <a:prstTxWarp prst="textArchDown">
              <a:avLst>
                <a:gd name="adj" fmla="val 21522313"/>
              </a:avLst>
            </a:prstTxWarp>
            <a:spAutoFit/>
          </a:bodyPr>
          <a:lstStyle/>
          <a:p>
            <a:pPr algn="ctr"/>
            <a:r>
              <a:rPr lang="en-US" sz="4000" b="1" u="none" dirty="0">
                <a:ln w="9525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s</a:t>
            </a:r>
            <a:r>
              <a:rPr lang="en-US" sz="4000" b="1" u="none" cap="none" spc="0" dirty="0">
                <a:ln w="9525">
                  <a:solidFill>
                    <a:schemeClr val="tx1"/>
                  </a:solidFill>
                  <a:prstDash val="solid"/>
                </a:ln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andrashen.com</a:t>
            </a:r>
          </a:p>
        </p:txBody>
      </p:sp>
      <p:pic>
        <p:nvPicPr>
          <p:cNvPr id="2" name="Picture 1" descr="A person sitting on a chair with a piano&#10;&#10;Description automatically generated">
            <a:extLst>
              <a:ext uri="{FF2B5EF4-FFF2-40B4-BE49-F238E27FC236}">
                <a16:creationId xmlns:a16="http://schemas.microsoft.com/office/drawing/2014/main" id="{621C8513-A5DF-423C-AE43-FB1415EB7185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623" t="11367" r="14621" b="40247"/>
          <a:stretch/>
        </p:blipFill>
        <p:spPr>
          <a:xfrm>
            <a:off x="1331038" y="3765506"/>
            <a:ext cx="7048854" cy="7223001"/>
          </a:xfrm>
          <a:prstGeom prst="ellipse">
            <a:avLst/>
          </a:prstGeom>
        </p:spPr>
      </p:pic>
      <p:sp>
        <p:nvSpPr>
          <p:cNvPr id="4" name="Rectangle 3">
            <a:extLst>
              <a:ext uri="{FF2B5EF4-FFF2-40B4-BE49-F238E27FC236}">
                <a16:creationId xmlns:a16="http://schemas.microsoft.com/office/drawing/2014/main" id="{FEE65AC9-E838-AC33-E2FF-A89F84BFB654}"/>
              </a:ext>
            </a:extLst>
          </p:cNvPr>
          <p:cNvSpPr/>
          <p:nvPr/>
        </p:nvSpPr>
        <p:spPr>
          <a:xfrm>
            <a:off x="2410258" y="7558046"/>
            <a:ext cx="4969659" cy="3318172"/>
          </a:xfrm>
          <a:prstGeom prst="rect">
            <a:avLst/>
          </a:prstGeom>
          <a:noFill/>
          <a:effectLst/>
        </p:spPr>
        <p:txBody>
          <a:bodyPr wrap="none" lIns="91440" tIns="45720" rIns="91440" bIns="45720">
            <a:prstTxWarp prst="textArchDown">
              <a:avLst>
                <a:gd name="adj" fmla="val 21522313"/>
              </a:avLst>
            </a:prstTxWarp>
            <a:spAutoFit/>
          </a:bodyPr>
          <a:lstStyle/>
          <a:p>
            <a:pPr algn="ctr"/>
            <a:r>
              <a:rPr lang="en-US" sz="2800" b="1" u="none" dirty="0">
                <a:ln w="9525">
                  <a:solidFill>
                    <a:schemeClr val="tx1">
                      <a:lumMod val="95000"/>
                      <a:lumOff val="5000"/>
                    </a:schemeClr>
                  </a:solidFill>
                  <a:prstDash val="solid"/>
                </a:ln>
                <a:solidFill>
                  <a:schemeClr val="bg1"/>
                </a:solidFill>
              </a:rPr>
              <a:t>s</a:t>
            </a:r>
            <a:r>
              <a:rPr lang="en-US" sz="2800" b="1" u="none" cap="none" spc="0" dirty="0">
                <a:ln w="9525">
                  <a:solidFill>
                    <a:schemeClr val="tx1">
                      <a:lumMod val="95000"/>
                      <a:lumOff val="5000"/>
                    </a:schemeClr>
                  </a:solidFill>
                  <a:prstDash val="solid"/>
                </a:ln>
                <a:solidFill>
                  <a:schemeClr val="bg1"/>
                </a:solidFill>
              </a:rPr>
              <a:t>andrashen.com</a:t>
            </a:r>
          </a:p>
        </p:txBody>
      </p:sp>
    </p:spTree>
    <p:extLst>
      <p:ext uri="{BB962C8B-B14F-4D97-AF65-F5344CB8AC3E}">
        <p14:creationId xmlns:p14="http://schemas.microsoft.com/office/powerpoint/2010/main" val="267768376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1574</TotalTime>
  <Words>70</Words>
  <Application>Microsoft Office PowerPoint</Application>
  <PresentationFormat>Custom</PresentationFormat>
  <Paragraphs>17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7" baseType="lpstr">
      <vt:lpstr>Arial</vt:lpstr>
      <vt:lpstr>Calibri</vt:lpstr>
      <vt:lpstr>Felix Titling</vt:lpstr>
      <vt:lpstr>Garamond</vt:lpstr>
      <vt:lpstr>Myriad Pro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Raymond</dc:creator>
  <cp:lastModifiedBy>Raymond Shen</cp:lastModifiedBy>
  <cp:revision>123</cp:revision>
  <dcterms:created xsi:type="dcterms:W3CDTF">2012-02-03T06:58:22Z</dcterms:created>
  <dcterms:modified xsi:type="dcterms:W3CDTF">2024-09-07T21:41:15Z</dcterms:modified>
</cp:coreProperties>
</file>