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8997950" cy="63373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3072" algn="l" rtl="0" fontAlgn="base">
      <a:spcBef>
        <a:spcPct val="0"/>
      </a:spcBef>
      <a:spcAft>
        <a:spcPct val="0"/>
      </a:spcAft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6144" algn="l" rtl="0" fontAlgn="base">
      <a:spcBef>
        <a:spcPct val="0"/>
      </a:spcBef>
      <a:spcAft>
        <a:spcPct val="0"/>
      </a:spcAft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79215" algn="l" rtl="0" fontAlgn="base">
      <a:spcBef>
        <a:spcPct val="0"/>
      </a:spcBef>
      <a:spcAft>
        <a:spcPct val="0"/>
      </a:spcAft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2287" algn="l" rtl="0" fontAlgn="base">
      <a:spcBef>
        <a:spcPct val="0"/>
      </a:spcBef>
      <a:spcAft>
        <a:spcPct val="0"/>
      </a:spcAft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65359" algn="l" defTabSz="786144" rtl="0" eaLnBrk="1" latinLnBrk="0" hangingPunct="1"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58432" algn="l" defTabSz="786144" rtl="0" eaLnBrk="1" latinLnBrk="0" hangingPunct="1"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51503" algn="l" defTabSz="786144" rtl="0" eaLnBrk="1" latinLnBrk="0" hangingPunct="1"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44576" algn="l" defTabSz="786144" rtl="0" eaLnBrk="1" latinLnBrk="0" hangingPunct="1">
      <a:defRPr sz="1719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96" userDrawn="1">
          <p15:clr>
            <a:srgbClr val="A4A3A4"/>
          </p15:clr>
        </p15:guide>
        <p15:guide id="2" pos="2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BFF47"/>
    <a:srgbClr val="FF4747"/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0" autoAdjust="0"/>
    <p:restoredTop sz="87971" autoAdjust="0"/>
  </p:normalViewPr>
  <p:slideViewPr>
    <p:cSldViewPr>
      <p:cViewPr varScale="1">
        <p:scale>
          <a:sx n="47" d="100"/>
          <a:sy n="47" d="100"/>
        </p:scale>
        <p:origin x="1386" y="54"/>
      </p:cViewPr>
      <p:guideLst>
        <p:guide orient="horz" pos="1996"/>
        <p:guide pos="2834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1200150"/>
            <a:ext cx="459740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1pPr>
    <a:lvl2pPr marL="393072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2pPr>
    <a:lvl3pPr marL="786144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3pPr>
    <a:lvl4pPr marL="1179215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4pPr>
    <a:lvl5pPr marL="1572287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5pPr>
    <a:lvl6pPr marL="1965359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6pPr>
    <a:lvl7pPr marL="2358432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7pPr>
    <a:lvl8pPr marL="2751503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8pPr>
    <a:lvl9pPr marL="3144576" algn="l" defTabSz="786144" rtl="0" eaLnBrk="1" latinLnBrk="0" hangingPunct="1">
      <a:defRPr sz="10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1200150"/>
            <a:ext cx="459740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53" y="1789704"/>
            <a:ext cx="6748462" cy="12349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906" y="3264670"/>
            <a:ext cx="5557557" cy="14723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7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1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23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3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39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47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55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62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17032" y="308064"/>
            <a:ext cx="1339769" cy="65533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726" y="308064"/>
            <a:ext cx="3886983" cy="6553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56" y="3702095"/>
            <a:ext cx="6748462" cy="1144235"/>
          </a:xfrm>
        </p:spPr>
        <p:txBody>
          <a:bodyPr anchor="t"/>
          <a:lstStyle>
            <a:lvl1pPr algn="l">
              <a:defRPr sz="70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56" y="2441838"/>
            <a:ext cx="6748462" cy="1260258"/>
          </a:xfrm>
        </p:spPr>
        <p:txBody>
          <a:bodyPr anchor="b"/>
          <a:lstStyle>
            <a:lvl1pPr marL="0" indent="0">
              <a:buNone/>
              <a:defRPr sz="3534">
                <a:solidFill>
                  <a:schemeClr val="tx1">
                    <a:tint val="75000"/>
                  </a:schemeClr>
                </a:solidFill>
              </a:defRPr>
            </a:lvl1pPr>
            <a:lvl2pPr marL="807866" indent="0">
              <a:buNone/>
              <a:defRPr sz="3179">
                <a:solidFill>
                  <a:schemeClr val="tx1">
                    <a:tint val="75000"/>
                  </a:schemeClr>
                </a:solidFill>
              </a:defRPr>
            </a:lvl2pPr>
            <a:lvl3pPr marL="1615731" indent="0">
              <a:buNone/>
              <a:defRPr sz="2827">
                <a:solidFill>
                  <a:schemeClr val="tx1">
                    <a:tint val="75000"/>
                  </a:schemeClr>
                </a:solidFill>
              </a:defRPr>
            </a:lvl3pPr>
            <a:lvl4pPr marL="2423597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4pPr>
            <a:lvl5pPr marL="3231462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5pPr>
            <a:lvl6pPr marL="4039328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6pPr>
            <a:lvl7pPr marL="4847193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7pPr>
            <a:lvl8pPr marL="5655058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8pPr>
            <a:lvl9pPr marL="6462923" indent="0">
              <a:buNone/>
              <a:defRPr sz="24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728" y="1792369"/>
            <a:ext cx="2613376" cy="5069040"/>
          </a:xfrm>
        </p:spPr>
        <p:txBody>
          <a:bodyPr/>
          <a:lstStyle>
            <a:lvl1pPr>
              <a:defRPr sz="4948"/>
            </a:lvl1pPr>
            <a:lvl2pPr>
              <a:defRPr sz="4240"/>
            </a:lvl2pPr>
            <a:lvl3pPr>
              <a:defRPr sz="3534"/>
            </a:lvl3pPr>
            <a:lvl4pPr>
              <a:defRPr sz="3179"/>
            </a:lvl4pPr>
            <a:lvl5pPr>
              <a:defRPr sz="3179"/>
            </a:lvl5pPr>
            <a:lvl6pPr>
              <a:defRPr sz="3179"/>
            </a:lvl6pPr>
            <a:lvl7pPr>
              <a:defRPr sz="3179"/>
            </a:lvl7pPr>
            <a:lvl8pPr>
              <a:defRPr sz="3179"/>
            </a:lvl8pPr>
            <a:lvl9pPr>
              <a:defRPr sz="31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3426" y="1792369"/>
            <a:ext cx="2613376" cy="5069040"/>
          </a:xfrm>
        </p:spPr>
        <p:txBody>
          <a:bodyPr/>
          <a:lstStyle>
            <a:lvl1pPr>
              <a:defRPr sz="4948"/>
            </a:lvl1pPr>
            <a:lvl2pPr>
              <a:defRPr sz="4240"/>
            </a:lvl2pPr>
            <a:lvl3pPr>
              <a:defRPr sz="3534"/>
            </a:lvl3pPr>
            <a:lvl4pPr>
              <a:defRPr sz="3179"/>
            </a:lvl4pPr>
            <a:lvl5pPr>
              <a:defRPr sz="3179"/>
            </a:lvl5pPr>
            <a:lvl6pPr>
              <a:defRPr sz="3179"/>
            </a:lvl6pPr>
            <a:lvl7pPr>
              <a:defRPr sz="3179"/>
            </a:lvl7pPr>
            <a:lvl8pPr>
              <a:defRPr sz="3179"/>
            </a:lvl8pPr>
            <a:lvl9pPr>
              <a:defRPr sz="31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69" y="230716"/>
            <a:ext cx="7145431" cy="96019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70" y="1289599"/>
            <a:ext cx="3507933" cy="537443"/>
          </a:xfrm>
        </p:spPr>
        <p:txBody>
          <a:bodyPr anchor="b"/>
          <a:lstStyle>
            <a:lvl1pPr marL="0" indent="0">
              <a:buNone/>
              <a:defRPr sz="4240" b="1"/>
            </a:lvl1pPr>
            <a:lvl2pPr marL="807866" indent="0">
              <a:buNone/>
              <a:defRPr sz="3534" b="1"/>
            </a:lvl2pPr>
            <a:lvl3pPr marL="1615731" indent="0">
              <a:buNone/>
              <a:defRPr sz="3179" b="1"/>
            </a:lvl3pPr>
            <a:lvl4pPr marL="2423597" indent="0">
              <a:buNone/>
              <a:defRPr sz="2827" b="1"/>
            </a:lvl4pPr>
            <a:lvl5pPr marL="3231462" indent="0">
              <a:buNone/>
              <a:defRPr sz="2827" b="1"/>
            </a:lvl5pPr>
            <a:lvl6pPr marL="4039328" indent="0">
              <a:buNone/>
              <a:defRPr sz="2827" b="1"/>
            </a:lvl6pPr>
            <a:lvl7pPr marL="4847193" indent="0">
              <a:buNone/>
              <a:defRPr sz="2827" b="1"/>
            </a:lvl7pPr>
            <a:lvl8pPr marL="5655058" indent="0">
              <a:buNone/>
              <a:defRPr sz="2827" b="1"/>
            </a:lvl8pPr>
            <a:lvl9pPr marL="6462923" indent="0">
              <a:buNone/>
              <a:defRPr sz="2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70" y="1827043"/>
            <a:ext cx="3507933" cy="3319348"/>
          </a:xfrm>
        </p:spPr>
        <p:txBody>
          <a:bodyPr/>
          <a:lstStyle>
            <a:lvl1pPr>
              <a:defRPr sz="4240"/>
            </a:lvl1pPr>
            <a:lvl2pPr>
              <a:defRPr sz="3534"/>
            </a:lvl2pPr>
            <a:lvl3pPr>
              <a:defRPr sz="3179"/>
            </a:lvl3pPr>
            <a:lvl4pPr>
              <a:defRPr sz="2827"/>
            </a:lvl4pPr>
            <a:lvl5pPr>
              <a:defRPr sz="2827"/>
            </a:lvl5pPr>
            <a:lvl6pPr>
              <a:defRPr sz="2827"/>
            </a:lvl6pPr>
            <a:lvl7pPr>
              <a:defRPr sz="2827"/>
            </a:lvl7pPr>
            <a:lvl8pPr>
              <a:defRPr sz="2827"/>
            </a:lvl8pPr>
            <a:lvl9pPr>
              <a:defRPr sz="2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3091" y="1289599"/>
            <a:ext cx="3509310" cy="537443"/>
          </a:xfrm>
        </p:spPr>
        <p:txBody>
          <a:bodyPr anchor="b"/>
          <a:lstStyle>
            <a:lvl1pPr marL="0" indent="0">
              <a:buNone/>
              <a:defRPr sz="4240" b="1"/>
            </a:lvl1pPr>
            <a:lvl2pPr marL="807866" indent="0">
              <a:buNone/>
              <a:defRPr sz="3534" b="1"/>
            </a:lvl2pPr>
            <a:lvl3pPr marL="1615731" indent="0">
              <a:buNone/>
              <a:defRPr sz="3179" b="1"/>
            </a:lvl3pPr>
            <a:lvl4pPr marL="2423597" indent="0">
              <a:buNone/>
              <a:defRPr sz="2827" b="1"/>
            </a:lvl4pPr>
            <a:lvl5pPr marL="3231462" indent="0">
              <a:buNone/>
              <a:defRPr sz="2827" b="1"/>
            </a:lvl5pPr>
            <a:lvl6pPr marL="4039328" indent="0">
              <a:buNone/>
              <a:defRPr sz="2827" b="1"/>
            </a:lvl6pPr>
            <a:lvl7pPr marL="4847193" indent="0">
              <a:buNone/>
              <a:defRPr sz="2827" b="1"/>
            </a:lvl7pPr>
            <a:lvl8pPr marL="5655058" indent="0">
              <a:buNone/>
              <a:defRPr sz="2827" b="1"/>
            </a:lvl8pPr>
            <a:lvl9pPr marL="6462923" indent="0">
              <a:buNone/>
              <a:defRPr sz="2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3091" y="1827043"/>
            <a:ext cx="3509310" cy="3319348"/>
          </a:xfrm>
        </p:spPr>
        <p:txBody>
          <a:bodyPr/>
          <a:lstStyle>
            <a:lvl1pPr>
              <a:defRPr sz="4240"/>
            </a:lvl1pPr>
            <a:lvl2pPr>
              <a:defRPr sz="3534"/>
            </a:lvl2pPr>
            <a:lvl3pPr>
              <a:defRPr sz="3179"/>
            </a:lvl3pPr>
            <a:lvl4pPr>
              <a:defRPr sz="2827"/>
            </a:lvl4pPr>
            <a:lvl5pPr>
              <a:defRPr sz="2827"/>
            </a:lvl5pPr>
            <a:lvl6pPr>
              <a:defRPr sz="2827"/>
            </a:lvl6pPr>
            <a:lvl7pPr>
              <a:defRPr sz="2827"/>
            </a:lvl7pPr>
            <a:lvl8pPr>
              <a:defRPr sz="2827"/>
            </a:lvl8pPr>
            <a:lvl9pPr>
              <a:defRPr sz="2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70" y="229381"/>
            <a:ext cx="2611998" cy="976200"/>
          </a:xfrm>
        </p:spPr>
        <p:txBody>
          <a:bodyPr anchor="b"/>
          <a:lstStyle>
            <a:lvl1pPr algn="l">
              <a:defRPr sz="35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075" y="229382"/>
            <a:ext cx="4438327" cy="4917009"/>
          </a:xfrm>
        </p:spPr>
        <p:txBody>
          <a:bodyPr/>
          <a:lstStyle>
            <a:lvl1pPr>
              <a:defRPr sz="5654"/>
            </a:lvl1pPr>
            <a:lvl2pPr>
              <a:defRPr sz="4948"/>
            </a:lvl2pPr>
            <a:lvl3pPr>
              <a:defRPr sz="4240"/>
            </a:lvl3pPr>
            <a:lvl4pPr>
              <a:defRPr sz="3534"/>
            </a:lvl4pPr>
            <a:lvl5pPr>
              <a:defRPr sz="3534"/>
            </a:lvl5pPr>
            <a:lvl6pPr>
              <a:defRPr sz="3534"/>
            </a:lvl6pPr>
            <a:lvl7pPr>
              <a:defRPr sz="3534"/>
            </a:lvl7pPr>
            <a:lvl8pPr>
              <a:defRPr sz="3534"/>
            </a:lvl8pPr>
            <a:lvl9pPr>
              <a:defRPr sz="35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70" y="1205583"/>
            <a:ext cx="2611998" cy="3940809"/>
          </a:xfrm>
        </p:spPr>
        <p:txBody>
          <a:bodyPr/>
          <a:lstStyle>
            <a:lvl1pPr marL="0" indent="0">
              <a:buNone/>
              <a:defRPr sz="2475"/>
            </a:lvl1pPr>
            <a:lvl2pPr marL="807866" indent="0">
              <a:buNone/>
              <a:defRPr sz="2121"/>
            </a:lvl2pPr>
            <a:lvl3pPr marL="1615731" indent="0">
              <a:buNone/>
              <a:defRPr sz="1767"/>
            </a:lvl3pPr>
            <a:lvl4pPr marL="2423597" indent="0">
              <a:buNone/>
              <a:defRPr sz="1591"/>
            </a:lvl4pPr>
            <a:lvl5pPr marL="3231462" indent="0">
              <a:buNone/>
              <a:defRPr sz="1591"/>
            </a:lvl5pPr>
            <a:lvl6pPr marL="4039328" indent="0">
              <a:buNone/>
              <a:defRPr sz="1591"/>
            </a:lvl6pPr>
            <a:lvl7pPr marL="4847193" indent="0">
              <a:buNone/>
              <a:defRPr sz="1591"/>
            </a:lvl7pPr>
            <a:lvl8pPr marL="5655058" indent="0">
              <a:buNone/>
              <a:defRPr sz="1591"/>
            </a:lvl8pPr>
            <a:lvl9pPr marL="6462923" indent="0">
              <a:buNone/>
              <a:defRPr sz="1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74" y="4032828"/>
            <a:ext cx="4763620" cy="476098"/>
          </a:xfrm>
        </p:spPr>
        <p:txBody>
          <a:bodyPr anchor="b"/>
          <a:lstStyle>
            <a:lvl1pPr algn="l">
              <a:defRPr sz="35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74" y="514774"/>
            <a:ext cx="4763620" cy="3456709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5654"/>
            </a:lvl1pPr>
            <a:lvl2pPr marL="807866" indent="0">
              <a:buNone/>
              <a:defRPr sz="4948"/>
            </a:lvl2pPr>
            <a:lvl3pPr marL="1615731" indent="0">
              <a:buNone/>
              <a:defRPr sz="4240"/>
            </a:lvl3pPr>
            <a:lvl4pPr marL="2423597" indent="0">
              <a:buNone/>
              <a:defRPr sz="3534"/>
            </a:lvl4pPr>
            <a:lvl5pPr marL="3231462" indent="0">
              <a:buNone/>
              <a:defRPr sz="3534"/>
            </a:lvl5pPr>
            <a:lvl6pPr marL="4039328" indent="0">
              <a:buNone/>
              <a:defRPr sz="3534"/>
            </a:lvl6pPr>
            <a:lvl7pPr marL="4847193" indent="0">
              <a:buNone/>
              <a:defRPr sz="3534"/>
            </a:lvl7pPr>
            <a:lvl8pPr marL="5655058" indent="0">
              <a:buNone/>
              <a:defRPr sz="3534"/>
            </a:lvl8pPr>
            <a:lvl9pPr marL="6462923" indent="0">
              <a:buNone/>
              <a:defRPr sz="353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74" y="4508926"/>
            <a:ext cx="4763620" cy="676138"/>
          </a:xfrm>
        </p:spPr>
        <p:txBody>
          <a:bodyPr/>
          <a:lstStyle>
            <a:lvl1pPr marL="0" indent="0">
              <a:buNone/>
              <a:defRPr sz="2475"/>
            </a:lvl1pPr>
            <a:lvl2pPr marL="807866" indent="0">
              <a:buNone/>
              <a:defRPr sz="2121"/>
            </a:lvl2pPr>
            <a:lvl3pPr marL="1615731" indent="0">
              <a:buNone/>
              <a:defRPr sz="1767"/>
            </a:lvl3pPr>
            <a:lvl4pPr marL="2423597" indent="0">
              <a:buNone/>
              <a:defRPr sz="1591"/>
            </a:lvl4pPr>
            <a:lvl5pPr marL="3231462" indent="0">
              <a:buNone/>
              <a:defRPr sz="1591"/>
            </a:lvl5pPr>
            <a:lvl6pPr marL="4039328" indent="0">
              <a:buNone/>
              <a:defRPr sz="1591"/>
            </a:lvl6pPr>
            <a:lvl7pPr marL="4847193" indent="0">
              <a:buNone/>
              <a:defRPr sz="1591"/>
            </a:lvl7pPr>
            <a:lvl8pPr marL="5655058" indent="0">
              <a:buNone/>
              <a:defRPr sz="1591"/>
            </a:lvl8pPr>
            <a:lvl9pPr marL="6462923" indent="0">
              <a:buNone/>
              <a:defRPr sz="1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0267" y="254053"/>
            <a:ext cx="8097420" cy="1056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0267" y="1478305"/>
            <a:ext cx="8097420" cy="418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0266" y="5874208"/>
            <a:ext cx="2098786" cy="33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229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74668" y="5874208"/>
            <a:ext cx="2848615" cy="33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229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48901" y="5874208"/>
            <a:ext cx="2098786" cy="33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229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00867" rtl="0" eaLnBrk="0" fontAlgn="base" hangingPunct="0">
        <a:spcBef>
          <a:spcPct val="0"/>
        </a:spcBef>
        <a:spcAft>
          <a:spcPct val="0"/>
        </a:spcAft>
        <a:defRPr sz="865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800867" rtl="0" eaLnBrk="0" fontAlgn="base" hangingPunct="0">
        <a:spcBef>
          <a:spcPct val="0"/>
        </a:spcBef>
        <a:spcAft>
          <a:spcPct val="0"/>
        </a:spcAft>
        <a:defRPr sz="8658">
          <a:solidFill>
            <a:schemeClr val="tx1"/>
          </a:solidFill>
          <a:latin typeface="Calibri" pitchFamily="34" charset="0"/>
        </a:defRPr>
      </a:lvl2pPr>
      <a:lvl3pPr algn="ctr" defTabSz="1800867" rtl="0" eaLnBrk="0" fontAlgn="base" hangingPunct="0">
        <a:spcBef>
          <a:spcPct val="0"/>
        </a:spcBef>
        <a:spcAft>
          <a:spcPct val="0"/>
        </a:spcAft>
        <a:defRPr sz="8658">
          <a:solidFill>
            <a:schemeClr val="tx1"/>
          </a:solidFill>
          <a:latin typeface="Calibri" pitchFamily="34" charset="0"/>
        </a:defRPr>
      </a:lvl3pPr>
      <a:lvl4pPr algn="ctr" defTabSz="1800867" rtl="0" eaLnBrk="0" fontAlgn="base" hangingPunct="0">
        <a:spcBef>
          <a:spcPct val="0"/>
        </a:spcBef>
        <a:spcAft>
          <a:spcPct val="0"/>
        </a:spcAft>
        <a:defRPr sz="8658">
          <a:solidFill>
            <a:schemeClr val="tx1"/>
          </a:solidFill>
          <a:latin typeface="Calibri" pitchFamily="34" charset="0"/>
        </a:defRPr>
      </a:lvl4pPr>
      <a:lvl5pPr algn="ctr" defTabSz="1800867" rtl="0" eaLnBrk="0" fontAlgn="base" hangingPunct="0">
        <a:spcBef>
          <a:spcPct val="0"/>
        </a:spcBef>
        <a:spcAft>
          <a:spcPct val="0"/>
        </a:spcAft>
        <a:defRPr sz="8658">
          <a:solidFill>
            <a:schemeClr val="tx1"/>
          </a:solidFill>
          <a:latin typeface="Calibri" pitchFamily="34" charset="0"/>
        </a:defRPr>
      </a:lvl5pPr>
      <a:lvl6pPr marL="807866" algn="ctr" rtl="0" fontAlgn="base">
        <a:spcBef>
          <a:spcPct val="0"/>
        </a:spcBef>
        <a:spcAft>
          <a:spcPct val="0"/>
        </a:spcAft>
        <a:defRPr sz="7775">
          <a:solidFill>
            <a:schemeClr val="tx1"/>
          </a:solidFill>
          <a:latin typeface="Calibri" pitchFamily="34" charset="0"/>
        </a:defRPr>
      </a:lvl6pPr>
      <a:lvl7pPr marL="1615731" algn="ctr" rtl="0" fontAlgn="base">
        <a:spcBef>
          <a:spcPct val="0"/>
        </a:spcBef>
        <a:spcAft>
          <a:spcPct val="0"/>
        </a:spcAft>
        <a:defRPr sz="7775">
          <a:solidFill>
            <a:schemeClr val="tx1"/>
          </a:solidFill>
          <a:latin typeface="Calibri" pitchFamily="34" charset="0"/>
        </a:defRPr>
      </a:lvl7pPr>
      <a:lvl8pPr marL="2423597" algn="ctr" rtl="0" fontAlgn="base">
        <a:spcBef>
          <a:spcPct val="0"/>
        </a:spcBef>
        <a:spcAft>
          <a:spcPct val="0"/>
        </a:spcAft>
        <a:defRPr sz="7775">
          <a:solidFill>
            <a:schemeClr val="tx1"/>
          </a:solidFill>
          <a:latin typeface="Calibri" pitchFamily="34" charset="0"/>
        </a:defRPr>
      </a:lvl8pPr>
      <a:lvl9pPr marL="3231462" algn="ctr" rtl="0" fontAlgn="base">
        <a:spcBef>
          <a:spcPct val="0"/>
        </a:spcBef>
        <a:spcAft>
          <a:spcPct val="0"/>
        </a:spcAft>
        <a:defRPr sz="7775">
          <a:solidFill>
            <a:schemeClr val="tx1"/>
          </a:solidFill>
          <a:latin typeface="Calibri" pitchFamily="34" charset="0"/>
        </a:defRPr>
      </a:lvl9pPr>
    </p:titleStyle>
    <p:bodyStyle>
      <a:lvl1pPr marL="676027" indent="-676027" algn="l" defTabSz="180086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361" kern="1200">
          <a:solidFill>
            <a:schemeClr val="tx1"/>
          </a:solidFill>
          <a:latin typeface="+mn-lt"/>
          <a:ea typeface="+mn-ea"/>
          <a:cs typeface="+mn-cs"/>
        </a:defRPr>
      </a:lvl1pPr>
      <a:lvl2pPr marL="1461453" indent="-561019" algn="l" defTabSz="180086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478" kern="1200">
          <a:solidFill>
            <a:schemeClr val="tx1"/>
          </a:solidFill>
          <a:latin typeface="+mn-lt"/>
          <a:ea typeface="+mn-ea"/>
          <a:cs typeface="+mn-cs"/>
        </a:defRPr>
      </a:lvl2pPr>
      <a:lvl3pPr marL="2249681" indent="-448813" algn="l" defTabSz="180086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772" kern="1200">
          <a:solidFill>
            <a:schemeClr val="tx1"/>
          </a:solidFill>
          <a:latin typeface="+mn-lt"/>
          <a:ea typeface="+mn-ea"/>
          <a:cs typeface="+mn-cs"/>
        </a:defRPr>
      </a:lvl3pPr>
      <a:lvl4pPr marL="3150114" indent="-448813" algn="l" defTabSz="180086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887" kern="1200">
          <a:solidFill>
            <a:schemeClr val="tx1"/>
          </a:solidFill>
          <a:latin typeface="+mn-lt"/>
          <a:ea typeface="+mn-ea"/>
          <a:cs typeface="+mn-cs"/>
        </a:defRPr>
      </a:lvl4pPr>
      <a:lvl5pPr marL="4050547" indent="-448813" algn="l" defTabSz="180086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887" kern="1200">
          <a:solidFill>
            <a:schemeClr val="tx1"/>
          </a:solidFill>
          <a:latin typeface="+mn-lt"/>
          <a:ea typeface="+mn-ea"/>
          <a:cs typeface="+mn-cs"/>
        </a:defRPr>
      </a:lvl5pPr>
      <a:lvl6pPr marL="4443260" indent="-403933" algn="l" defTabSz="1615731" rtl="0" eaLnBrk="1" latinLnBrk="0" hangingPunct="1">
        <a:spcBef>
          <a:spcPct val="20000"/>
        </a:spcBef>
        <a:buFont typeface="Arial" pitchFamily="34" charset="0"/>
        <a:buChar char="•"/>
        <a:defRPr sz="3534" kern="1200">
          <a:solidFill>
            <a:schemeClr val="tx1"/>
          </a:solidFill>
          <a:latin typeface="+mn-lt"/>
          <a:ea typeface="+mn-ea"/>
          <a:cs typeface="+mn-cs"/>
        </a:defRPr>
      </a:lvl6pPr>
      <a:lvl7pPr marL="5251125" indent="-403933" algn="l" defTabSz="1615731" rtl="0" eaLnBrk="1" latinLnBrk="0" hangingPunct="1">
        <a:spcBef>
          <a:spcPct val="20000"/>
        </a:spcBef>
        <a:buFont typeface="Arial" pitchFamily="34" charset="0"/>
        <a:buChar char="•"/>
        <a:defRPr sz="3534" kern="1200">
          <a:solidFill>
            <a:schemeClr val="tx1"/>
          </a:solidFill>
          <a:latin typeface="+mn-lt"/>
          <a:ea typeface="+mn-ea"/>
          <a:cs typeface="+mn-cs"/>
        </a:defRPr>
      </a:lvl7pPr>
      <a:lvl8pPr marL="6058991" indent="-403933" algn="l" defTabSz="1615731" rtl="0" eaLnBrk="1" latinLnBrk="0" hangingPunct="1">
        <a:spcBef>
          <a:spcPct val="20000"/>
        </a:spcBef>
        <a:buFont typeface="Arial" pitchFamily="34" charset="0"/>
        <a:buChar char="•"/>
        <a:defRPr sz="3534" kern="1200">
          <a:solidFill>
            <a:schemeClr val="tx1"/>
          </a:solidFill>
          <a:latin typeface="+mn-lt"/>
          <a:ea typeface="+mn-ea"/>
          <a:cs typeface="+mn-cs"/>
        </a:defRPr>
      </a:lvl8pPr>
      <a:lvl9pPr marL="6866854" indent="-403933" algn="l" defTabSz="1615731" rtl="0" eaLnBrk="1" latinLnBrk="0" hangingPunct="1">
        <a:spcBef>
          <a:spcPct val="20000"/>
        </a:spcBef>
        <a:buFont typeface="Arial" pitchFamily="34" charset="0"/>
        <a:buChar char="•"/>
        <a:defRPr sz="35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1pPr>
      <a:lvl2pPr marL="807866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2pPr>
      <a:lvl3pPr marL="1615731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3pPr>
      <a:lvl4pPr marL="2423597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4pPr>
      <a:lvl5pPr marL="3231462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5pPr>
      <a:lvl6pPr marL="4039328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6pPr>
      <a:lvl7pPr marL="4847193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7pPr>
      <a:lvl8pPr marL="5655058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8pPr>
      <a:lvl9pPr marL="6462923" algn="l" defTabSz="1615731" rtl="0" eaLnBrk="1" latinLnBrk="0" hangingPunct="1">
        <a:defRPr sz="31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>
            <a:extLst>
              <a:ext uri="{FF2B5EF4-FFF2-40B4-BE49-F238E27FC236}">
                <a16:creationId xmlns:a16="http://schemas.microsoft.com/office/drawing/2014/main" id="{D8DFA669-348D-4AD8-914F-5150C9AAF8F6}"/>
              </a:ext>
            </a:extLst>
          </p:cNvPr>
          <p:cNvSpPr>
            <a:spLocks noChangeAspect="1"/>
          </p:cNvSpPr>
          <p:nvPr/>
        </p:nvSpPr>
        <p:spPr>
          <a:xfrm>
            <a:off x="130449" y="426576"/>
            <a:ext cx="1565543" cy="1541939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8994E55-6D37-4F23-B143-B3F3DFAA3649}"/>
              </a:ext>
            </a:extLst>
          </p:cNvPr>
          <p:cNvSpPr>
            <a:spLocks noChangeAspect="1"/>
          </p:cNvSpPr>
          <p:nvPr/>
        </p:nvSpPr>
        <p:spPr>
          <a:xfrm>
            <a:off x="1095051" y="1068994"/>
            <a:ext cx="2749220" cy="275216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87451AE-C722-4889-9BD8-84F0299CA1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584" y="1191061"/>
            <a:ext cx="1630371" cy="2640932"/>
          </a:xfrm>
          <a:prstGeom prst="rect">
            <a:avLst/>
          </a:prstGeom>
        </p:spPr>
      </p:pic>
      <p:sp>
        <p:nvSpPr>
          <p:cNvPr id="25" name="Text Box 14">
            <a:extLst>
              <a:ext uri="{FF2B5EF4-FFF2-40B4-BE49-F238E27FC236}">
                <a16:creationId xmlns:a16="http://schemas.microsoft.com/office/drawing/2014/main" id="{5DB26741-731E-4C49-9240-932CD613B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069" y="3843285"/>
            <a:ext cx="2803633" cy="74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781" tIns="17391" rIns="34781" bIns="17391">
            <a:spAutoFit/>
          </a:bodyPr>
          <a:lstStyle/>
          <a:p>
            <a:pPr algn="ctr" defTabSz="695869">
              <a:lnSpc>
                <a:spcPts val="2120"/>
              </a:lnSpc>
            </a:pPr>
            <a:r>
              <a:rPr lang="en-US" sz="154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Inspiration From Above 1</a:t>
            </a:r>
          </a:p>
          <a:p>
            <a:pPr algn="ctr" defTabSz="695869">
              <a:lnSpc>
                <a:spcPts val="2120"/>
              </a:lnSpc>
            </a:pPr>
            <a:r>
              <a:rPr lang="zh-TW" altLang="en-US" sz="231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靈感</a:t>
            </a:r>
            <a:r>
              <a:rPr lang="zh-TW" altLang="en-US" sz="1925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的</a:t>
            </a:r>
            <a:r>
              <a:rPr lang="zh-TW" altLang="en-US" sz="231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源頭</a:t>
            </a:r>
            <a:r>
              <a:rPr lang="zh-TW" altLang="en-US" sz="1348" b="1" u="none" dirty="0">
                <a:latin typeface="Felix Titling" panose="04060505060202020A04" pitchFamily="82" charset="0"/>
              </a:rPr>
              <a:t> </a:t>
            </a:r>
            <a:r>
              <a:rPr lang="en-US" sz="1348" b="1" u="none" dirty="0">
                <a:latin typeface="Felix Titling" panose="04060505060202020A04" pitchFamily="82" charset="0"/>
                <a:ea typeface="Arial Unicode MS" pitchFamily="34" charset="-128"/>
              </a:rPr>
              <a:t>1</a:t>
            </a:r>
            <a:endParaRPr lang="en-US" altLang="zh-TW" sz="1348" b="1" u="none" dirty="0">
              <a:latin typeface="Felix Titling" panose="04060505060202020A04" pitchFamily="82" charset="0"/>
              <a:ea typeface="Arial Unicode MS" pitchFamily="34" charset="-128"/>
            </a:endParaRPr>
          </a:p>
          <a:p>
            <a:pPr algn="ctr" defTabSz="695869">
              <a:lnSpc>
                <a:spcPts val="1304"/>
              </a:lnSpc>
            </a:pPr>
            <a:r>
              <a:rPr lang="zh-TW" altLang="en-US" sz="1107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解開偉大古典作曲家不為人所知的屬靈生命</a:t>
            </a:r>
            <a:endParaRPr lang="en-US" sz="1107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3A22D00-5E89-4390-A6D7-F59ED2DBAA93}"/>
              </a:ext>
            </a:extLst>
          </p:cNvPr>
          <p:cNvSpPr>
            <a:spLocks noChangeAspect="1"/>
          </p:cNvSpPr>
          <p:nvPr/>
        </p:nvSpPr>
        <p:spPr>
          <a:xfrm>
            <a:off x="3185212" y="950457"/>
            <a:ext cx="1087953" cy="1071550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FA285A6-913D-4210-9C6C-78DA6E425E9E}"/>
              </a:ext>
            </a:extLst>
          </p:cNvPr>
          <p:cNvSpPr>
            <a:spLocks noChangeAspect="1"/>
          </p:cNvSpPr>
          <p:nvPr/>
        </p:nvSpPr>
        <p:spPr>
          <a:xfrm>
            <a:off x="768011" y="3227519"/>
            <a:ext cx="223669" cy="223669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F54F64-3777-4370-BE24-2CC18F299892}"/>
              </a:ext>
            </a:extLst>
          </p:cNvPr>
          <p:cNvSpPr>
            <a:spLocks noChangeAspect="1"/>
          </p:cNvSpPr>
          <p:nvPr/>
        </p:nvSpPr>
        <p:spPr>
          <a:xfrm>
            <a:off x="3993450" y="3098163"/>
            <a:ext cx="164351" cy="1731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8ED881-CCDD-4C17-A9B6-2650AB56AA4E}"/>
              </a:ext>
            </a:extLst>
          </p:cNvPr>
          <p:cNvSpPr>
            <a:spLocks noChangeAspect="1"/>
          </p:cNvSpPr>
          <p:nvPr/>
        </p:nvSpPr>
        <p:spPr>
          <a:xfrm>
            <a:off x="1774326" y="1044131"/>
            <a:ext cx="82013" cy="820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3D9FB48-9A33-43E6-A5E1-31940DE1C123}"/>
              </a:ext>
            </a:extLst>
          </p:cNvPr>
          <p:cNvSpPr/>
          <p:nvPr/>
        </p:nvSpPr>
        <p:spPr>
          <a:xfrm>
            <a:off x="616396" y="911364"/>
            <a:ext cx="642254" cy="462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61"/>
              </a:lnSpc>
            </a:pPr>
            <a:r>
              <a:rPr lang="zh-TW" altLang="en-US" sz="173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四月</a:t>
            </a:r>
            <a:endParaRPr lang="en-US" sz="1733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393550-FB56-47E1-B8BD-1B3BF5913DC9}"/>
              </a:ext>
            </a:extLst>
          </p:cNvPr>
          <p:cNvCxnSpPr>
            <a:cxnSpLocks/>
          </p:cNvCxnSpPr>
          <p:nvPr/>
        </p:nvCxnSpPr>
        <p:spPr>
          <a:xfrm>
            <a:off x="722524" y="1394888"/>
            <a:ext cx="44011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D59D64B-DD7B-47C0-818F-76C3221F77A4}"/>
              </a:ext>
            </a:extLst>
          </p:cNvPr>
          <p:cNvSpPr/>
          <p:nvPr/>
        </p:nvSpPr>
        <p:spPr>
          <a:xfrm>
            <a:off x="1271491" y="4976306"/>
            <a:ext cx="2042106" cy="82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Chinese Evangelical Free Church</a:t>
            </a:r>
          </a:p>
          <a:p>
            <a:pPr algn="ctr"/>
            <a:r>
              <a:rPr lang="zh-TW" altLang="en-US" sz="897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洛省華人播道會</a:t>
            </a:r>
            <a:endParaRPr lang="en-US" sz="897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1111  S. Atlantic Blvd</a:t>
            </a:r>
          </a:p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Monterey Park</a:t>
            </a:r>
          </a:p>
          <a:p>
            <a:pPr algn="ctr"/>
            <a:r>
              <a:rPr lang="zh-TW" alt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</a:t>
            </a:r>
            <a:endParaRPr lang="en-US" sz="1142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CF316D74-9A25-4DBD-9685-EC1A965C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9888" y="366978"/>
            <a:ext cx="2091853" cy="39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781" tIns="17391" rIns="34781" bIns="17391">
            <a:spAutoFit/>
          </a:bodyPr>
          <a:lstStyle/>
          <a:p>
            <a:pPr algn="ctr" defTabSz="347967">
              <a:lnSpc>
                <a:spcPts val="1436"/>
              </a:lnSpc>
            </a:pPr>
            <a:r>
              <a:rPr lang="en-US" sz="1348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</a:p>
          <a:p>
            <a:pPr algn="ctr" defTabSz="347967">
              <a:lnSpc>
                <a:spcPts val="1436"/>
              </a:lnSpc>
            </a:pP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仙杜拉</a:t>
            </a:r>
            <a:r>
              <a:rPr lang="en-US" altLang="zh-TW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賴特</a:t>
            </a:r>
            <a:r>
              <a:rPr lang="en-US" altLang="zh-TW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沈</a:t>
            </a:r>
            <a:endParaRPr lang="en-US" sz="674" b="1" u="none" dirty="0">
              <a:latin typeface="DFKai-SB" panose="03000509000000000000" pitchFamily="65" charset="-120"/>
              <a:ea typeface="DFKai-SB" panose="03000509000000000000" pitchFamily="65" charset="-120"/>
              <a:cs typeface="Arial Unicode MS" pitchFamily="34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D416BC-B3AF-4351-8AEB-C4AFE3B316EF}"/>
              </a:ext>
            </a:extLst>
          </p:cNvPr>
          <p:cNvSpPr/>
          <p:nvPr/>
        </p:nvSpPr>
        <p:spPr>
          <a:xfrm>
            <a:off x="2135462" y="681935"/>
            <a:ext cx="135721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43709">
              <a:lnSpc>
                <a:spcPts val="900"/>
              </a:lnSpc>
            </a:pP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法國國際鋼琴首獎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043709">
              <a:lnSpc>
                <a:spcPts val="900"/>
              </a:lnSpc>
            </a:pPr>
            <a:r>
              <a:rPr lang="en-US" altLang="zh-TW" sz="77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Hilton Head </a:t>
            </a: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國際鋼琴首獎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043709">
              <a:lnSpc>
                <a:spcPts val="900"/>
              </a:lnSpc>
            </a:pPr>
            <a:r>
              <a:rPr lang="en-US" altLang="zh-TW" sz="77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</a:t>
            </a: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藝術家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F8D12E-E2CB-481B-835F-622559A2E6FA}"/>
              </a:ext>
            </a:extLst>
          </p:cNvPr>
          <p:cNvSpPr/>
          <p:nvPr/>
        </p:nvSpPr>
        <p:spPr>
          <a:xfrm>
            <a:off x="613222" y="1434699"/>
            <a:ext cx="622351" cy="359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733" b="1" u="none" dirty="0">
                <a:latin typeface="Myriad Pro" panose="020B0503030403020204" pitchFamily="34" charset="0"/>
              </a:rPr>
              <a:t>7PM</a:t>
            </a:r>
            <a:endParaRPr lang="en-US" sz="1925" b="1" u="none" dirty="0">
              <a:latin typeface="Myriad Pro" panose="020B05030304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E43C50-BD79-41BE-9F4B-515D78963D37}"/>
              </a:ext>
            </a:extLst>
          </p:cNvPr>
          <p:cNvSpPr/>
          <p:nvPr/>
        </p:nvSpPr>
        <p:spPr>
          <a:xfrm>
            <a:off x="630026" y="837081"/>
            <a:ext cx="642254" cy="36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93"/>
              </a:lnSpc>
            </a:pPr>
            <a:r>
              <a:rPr lang="en-US" sz="3080" b="1" u="none" dirty="0">
                <a:latin typeface="Myriad Pro" panose="020B0503030403020204" pitchFamily="34" charset="0"/>
              </a:rPr>
              <a:t>21</a:t>
            </a:r>
            <a:endParaRPr lang="en-US" sz="3465" b="1" u="none" dirty="0">
              <a:latin typeface="Myriad Pro" panose="020B05030304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85C976-5F78-40EB-BCB3-4B4A1A29821C}"/>
              </a:ext>
            </a:extLst>
          </p:cNvPr>
          <p:cNvSpPr/>
          <p:nvPr/>
        </p:nvSpPr>
        <p:spPr>
          <a:xfrm>
            <a:off x="647603" y="456422"/>
            <a:ext cx="630301" cy="359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73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周六</a:t>
            </a:r>
            <a:endParaRPr lang="en-US" sz="1733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620D281-ACF4-414A-B071-B7F96D6CA812}"/>
              </a:ext>
            </a:extLst>
          </p:cNvPr>
          <p:cNvSpPr/>
          <p:nvPr/>
        </p:nvSpPr>
        <p:spPr>
          <a:xfrm>
            <a:off x="3262877" y="1121396"/>
            <a:ext cx="984963" cy="68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她的演出格外具有獨特的優雅和音樂性</a:t>
            </a:r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TW" sz="963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中央通訊報</a:t>
            </a:r>
            <a:endParaRPr lang="en-US" sz="866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CA4454-C211-4955-A191-DDEECB30382E}"/>
              </a:ext>
            </a:extLst>
          </p:cNvPr>
          <p:cNvSpPr>
            <a:spLocks/>
          </p:cNvSpPr>
          <p:nvPr/>
        </p:nvSpPr>
        <p:spPr>
          <a:xfrm>
            <a:off x="2225066" y="4740209"/>
            <a:ext cx="111835" cy="111835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CF01EE-1ACE-4611-A03A-F45049183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8529" y="3645834"/>
            <a:ext cx="896118" cy="1348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A71165-7D9E-4516-BA76-1E4F30B303C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131" b="20329"/>
          <a:stretch/>
        </p:blipFill>
        <p:spPr>
          <a:xfrm>
            <a:off x="128049" y="5272465"/>
            <a:ext cx="1075228" cy="996997"/>
          </a:xfrm>
          <a:prstGeom prst="rect">
            <a:avLst/>
          </a:prstGeom>
        </p:spPr>
      </p:pic>
      <p:sp>
        <p:nvSpPr>
          <p:cNvPr id="43" name="Oval 42">
            <a:extLst>
              <a:ext uri="{FF2B5EF4-FFF2-40B4-BE49-F238E27FC236}">
                <a16:creationId xmlns:a16="http://schemas.microsoft.com/office/drawing/2014/main" id="{E276FA3F-BA45-48E0-A027-F62DE97D0EDF}"/>
              </a:ext>
            </a:extLst>
          </p:cNvPr>
          <p:cNvSpPr>
            <a:spLocks noChangeAspect="1"/>
          </p:cNvSpPr>
          <p:nvPr/>
        </p:nvSpPr>
        <p:spPr>
          <a:xfrm>
            <a:off x="4694812" y="408238"/>
            <a:ext cx="1565543" cy="1541939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AE670D8-3E7A-41B9-83F9-BA78559C5839}"/>
              </a:ext>
            </a:extLst>
          </p:cNvPr>
          <p:cNvSpPr>
            <a:spLocks noChangeAspect="1"/>
          </p:cNvSpPr>
          <p:nvPr/>
        </p:nvSpPr>
        <p:spPr>
          <a:xfrm>
            <a:off x="5659415" y="1050656"/>
            <a:ext cx="2749220" cy="275216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5B27A94E-BB87-4CB2-AA8A-1799CAABC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598" y="1172723"/>
            <a:ext cx="1630371" cy="2640932"/>
          </a:xfrm>
          <a:prstGeom prst="rect">
            <a:avLst/>
          </a:prstGeom>
        </p:spPr>
      </p:pic>
      <p:sp>
        <p:nvSpPr>
          <p:cNvPr id="60" name="Text Box 14">
            <a:extLst>
              <a:ext uri="{FF2B5EF4-FFF2-40B4-BE49-F238E27FC236}">
                <a16:creationId xmlns:a16="http://schemas.microsoft.com/office/drawing/2014/main" id="{12CF19FD-48EC-4C8E-BF1A-E6D17E5E7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433" y="3824947"/>
            <a:ext cx="2803633" cy="74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781" tIns="17391" rIns="34781" bIns="17391">
            <a:spAutoFit/>
          </a:bodyPr>
          <a:lstStyle/>
          <a:p>
            <a:pPr algn="ctr" defTabSz="695869">
              <a:lnSpc>
                <a:spcPts val="2120"/>
              </a:lnSpc>
            </a:pPr>
            <a:r>
              <a:rPr lang="en-US" sz="154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Inspiration From Above 1</a:t>
            </a:r>
          </a:p>
          <a:p>
            <a:pPr algn="ctr" defTabSz="695869">
              <a:lnSpc>
                <a:spcPts val="2120"/>
              </a:lnSpc>
            </a:pPr>
            <a:r>
              <a:rPr lang="zh-TW" altLang="en-US" sz="231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靈感</a:t>
            </a:r>
            <a:r>
              <a:rPr lang="zh-TW" altLang="en-US" sz="1925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的</a:t>
            </a:r>
            <a:r>
              <a:rPr lang="zh-TW" altLang="en-US" sz="231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源頭</a:t>
            </a:r>
            <a:r>
              <a:rPr lang="zh-TW" altLang="en-US" sz="1348" b="1" u="none" dirty="0">
                <a:latin typeface="Felix Titling" panose="04060505060202020A04" pitchFamily="82" charset="0"/>
              </a:rPr>
              <a:t> </a:t>
            </a:r>
            <a:r>
              <a:rPr lang="en-US" sz="1348" b="1" u="none" dirty="0">
                <a:latin typeface="Felix Titling" panose="04060505060202020A04" pitchFamily="82" charset="0"/>
                <a:ea typeface="Arial Unicode MS" pitchFamily="34" charset="-128"/>
              </a:rPr>
              <a:t>1</a:t>
            </a:r>
            <a:endParaRPr lang="en-US" altLang="zh-TW" sz="1348" b="1" u="none" dirty="0">
              <a:latin typeface="Felix Titling" panose="04060505060202020A04" pitchFamily="82" charset="0"/>
              <a:ea typeface="Arial Unicode MS" pitchFamily="34" charset="-128"/>
            </a:endParaRPr>
          </a:p>
          <a:p>
            <a:pPr algn="ctr" defTabSz="695869">
              <a:lnSpc>
                <a:spcPts val="1304"/>
              </a:lnSpc>
            </a:pPr>
            <a:r>
              <a:rPr lang="zh-TW" altLang="en-US" sz="1107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解開偉大古典作曲家不為人所知的屬靈生命</a:t>
            </a:r>
            <a:endParaRPr lang="en-US" sz="1107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E89961D-2B57-4E87-BE44-A6405CD9A15C}"/>
              </a:ext>
            </a:extLst>
          </p:cNvPr>
          <p:cNvSpPr>
            <a:spLocks noChangeAspect="1"/>
          </p:cNvSpPr>
          <p:nvPr/>
        </p:nvSpPr>
        <p:spPr>
          <a:xfrm>
            <a:off x="7749576" y="932119"/>
            <a:ext cx="1087953" cy="1071550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4A373B3-6C0E-445A-AA16-29F9454FD4E5}"/>
              </a:ext>
            </a:extLst>
          </p:cNvPr>
          <p:cNvSpPr>
            <a:spLocks noChangeAspect="1"/>
          </p:cNvSpPr>
          <p:nvPr/>
        </p:nvSpPr>
        <p:spPr>
          <a:xfrm>
            <a:off x="5332374" y="3209181"/>
            <a:ext cx="223669" cy="223669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9671E93-FEB5-4280-86CF-E30ABDDDAEB2}"/>
              </a:ext>
            </a:extLst>
          </p:cNvPr>
          <p:cNvSpPr>
            <a:spLocks noChangeAspect="1"/>
          </p:cNvSpPr>
          <p:nvPr/>
        </p:nvSpPr>
        <p:spPr>
          <a:xfrm>
            <a:off x="8557814" y="3079825"/>
            <a:ext cx="164351" cy="1731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E348A9C-A4D3-402B-B8F8-97709BB6C7BA}"/>
              </a:ext>
            </a:extLst>
          </p:cNvPr>
          <p:cNvSpPr>
            <a:spLocks noChangeAspect="1"/>
          </p:cNvSpPr>
          <p:nvPr/>
        </p:nvSpPr>
        <p:spPr>
          <a:xfrm>
            <a:off x="6383140" y="987693"/>
            <a:ext cx="82013" cy="820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C9073B7-8675-4211-953B-E483B9B52CB9}"/>
              </a:ext>
            </a:extLst>
          </p:cNvPr>
          <p:cNvSpPr/>
          <p:nvPr/>
        </p:nvSpPr>
        <p:spPr>
          <a:xfrm>
            <a:off x="5180759" y="893026"/>
            <a:ext cx="642254" cy="462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61"/>
              </a:lnSpc>
            </a:pPr>
            <a:r>
              <a:rPr lang="zh-TW" altLang="en-US" sz="173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四月</a:t>
            </a:r>
            <a:endParaRPr lang="en-US" sz="1733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3C1813E-C244-46D9-AEA9-AABCA253E3AA}"/>
              </a:ext>
            </a:extLst>
          </p:cNvPr>
          <p:cNvCxnSpPr>
            <a:cxnSpLocks/>
          </p:cNvCxnSpPr>
          <p:nvPr/>
        </p:nvCxnSpPr>
        <p:spPr>
          <a:xfrm>
            <a:off x="5286888" y="1376550"/>
            <a:ext cx="44011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BECCBAFD-1647-46D8-B726-BDCC48E1B6B2}"/>
              </a:ext>
            </a:extLst>
          </p:cNvPr>
          <p:cNvSpPr/>
          <p:nvPr/>
        </p:nvSpPr>
        <p:spPr>
          <a:xfrm>
            <a:off x="5835854" y="4957968"/>
            <a:ext cx="2042106" cy="82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Chinese Evangelical Free Church</a:t>
            </a:r>
          </a:p>
          <a:p>
            <a:pPr algn="ctr"/>
            <a:r>
              <a:rPr lang="zh-TW" altLang="en-US" sz="897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洛省華人播道會</a:t>
            </a:r>
            <a:endParaRPr lang="en-US" sz="897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1111  S. Atlantic Blvd</a:t>
            </a:r>
          </a:p>
          <a:p>
            <a:pPr algn="ctr"/>
            <a:r>
              <a:rPr 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Monterey Park</a:t>
            </a:r>
          </a:p>
          <a:p>
            <a:pPr algn="ctr"/>
            <a:r>
              <a:rPr lang="zh-TW" altLang="en-US" sz="978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</a:t>
            </a:r>
            <a:endParaRPr lang="en-US" sz="1142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DD7B8DE-83A4-4E29-97C9-604D814E361C}"/>
              </a:ext>
            </a:extLst>
          </p:cNvPr>
          <p:cNvSpPr/>
          <p:nvPr/>
        </p:nvSpPr>
        <p:spPr>
          <a:xfrm>
            <a:off x="5177585" y="1416361"/>
            <a:ext cx="622351" cy="359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733" b="1" u="none" dirty="0">
                <a:latin typeface="Myriad Pro" panose="020B0503030403020204" pitchFamily="34" charset="0"/>
              </a:rPr>
              <a:t>7PM</a:t>
            </a:r>
            <a:endParaRPr lang="en-US" sz="1925" b="1" u="none" dirty="0">
              <a:latin typeface="Myriad Pro" panose="020B0503030403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DF898CE-C8BD-493E-A88C-62D8384A2E0F}"/>
              </a:ext>
            </a:extLst>
          </p:cNvPr>
          <p:cNvSpPr/>
          <p:nvPr/>
        </p:nvSpPr>
        <p:spPr>
          <a:xfrm>
            <a:off x="5194389" y="818743"/>
            <a:ext cx="642254" cy="36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93"/>
              </a:lnSpc>
            </a:pPr>
            <a:r>
              <a:rPr lang="en-US" sz="3080" b="1" u="none" dirty="0">
                <a:latin typeface="Myriad Pro" panose="020B0503030403020204" pitchFamily="34" charset="0"/>
              </a:rPr>
              <a:t>21</a:t>
            </a:r>
            <a:endParaRPr lang="en-US" sz="3465" b="1" u="none" dirty="0">
              <a:latin typeface="Myriad Pro" panose="020B0503030403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48A3522-1D27-445E-9F53-6C37F0230ABC}"/>
              </a:ext>
            </a:extLst>
          </p:cNvPr>
          <p:cNvSpPr/>
          <p:nvPr/>
        </p:nvSpPr>
        <p:spPr>
          <a:xfrm>
            <a:off x="5211967" y="438084"/>
            <a:ext cx="630301" cy="359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73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周六</a:t>
            </a:r>
            <a:endParaRPr lang="en-US" sz="1733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44B03F2-A482-42D7-8E22-C65D4F58BC44}"/>
              </a:ext>
            </a:extLst>
          </p:cNvPr>
          <p:cNvSpPr/>
          <p:nvPr/>
        </p:nvSpPr>
        <p:spPr>
          <a:xfrm>
            <a:off x="7827241" y="1103058"/>
            <a:ext cx="984963" cy="68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她的演出格外具有獨特的優雅和音樂性</a:t>
            </a:r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altLang="zh-TW" sz="963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altLang="zh-TW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963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中央通訊報</a:t>
            </a:r>
            <a:endParaRPr lang="en-US" sz="866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BE07FEF-671A-4F51-B278-7D59C7B661E3}"/>
              </a:ext>
            </a:extLst>
          </p:cNvPr>
          <p:cNvSpPr>
            <a:spLocks/>
          </p:cNvSpPr>
          <p:nvPr/>
        </p:nvSpPr>
        <p:spPr>
          <a:xfrm>
            <a:off x="6789429" y="4721871"/>
            <a:ext cx="111835" cy="111835"/>
          </a:xfrm>
          <a:prstGeom prst="ellipse">
            <a:avLst/>
          </a:prstGeom>
          <a:solidFill>
            <a:srgbClr val="EDD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" dirty="0"/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7FE2DB4D-BD8F-4E7D-B1EB-CFA17B24D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2893" y="3627496"/>
            <a:ext cx="896118" cy="134899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25CC4092-7E4A-485D-B8CF-29D98B68C12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131" b="20329"/>
          <a:stretch/>
        </p:blipFill>
        <p:spPr>
          <a:xfrm>
            <a:off x="4692412" y="5254127"/>
            <a:ext cx="1075228" cy="996997"/>
          </a:xfrm>
          <a:prstGeom prst="rect">
            <a:avLst/>
          </a:prstGeom>
        </p:spPr>
      </p:pic>
      <p:sp>
        <p:nvSpPr>
          <p:cNvPr id="47" name="Text Box 14">
            <a:extLst>
              <a:ext uri="{FF2B5EF4-FFF2-40B4-BE49-F238E27FC236}">
                <a16:creationId xmlns:a16="http://schemas.microsoft.com/office/drawing/2014/main" id="{C5435C80-4229-4B55-81E8-48123D80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7" y="366978"/>
            <a:ext cx="2091853" cy="39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781" tIns="17391" rIns="34781" bIns="17391">
            <a:spAutoFit/>
          </a:bodyPr>
          <a:lstStyle/>
          <a:p>
            <a:pPr algn="ctr" defTabSz="347967">
              <a:lnSpc>
                <a:spcPts val="1436"/>
              </a:lnSpc>
            </a:pPr>
            <a:r>
              <a:rPr lang="en-US" sz="1348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</a:p>
          <a:p>
            <a:pPr algn="ctr" defTabSz="347967">
              <a:lnSpc>
                <a:spcPts val="1436"/>
              </a:lnSpc>
            </a:pP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仙杜拉</a:t>
            </a:r>
            <a:r>
              <a:rPr lang="en-US" altLang="zh-TW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賴特</a:t>
            </a:r>
            <a:r>
              <a:rPr lang="en-US" altLang="zh-TW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348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沈</a:t>
            </a:r>
            <a:endParaRPr lang="en-US" sz="674" b="1" u="none" dirty="0">
              <a:latin typeface="DFKai-SB" panose="03000509000000000000" pitchFamily="65" charset="-120"/>
              <a:ea typeface="DFKai-SB" panose="03000509000000000000" pitchFamily="65" charset="-120"/>
              <a:cs typeface="Arial Unicode MS" pitchFamily="34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0C6C81F-6C01-4A9B-BCC4-F424F5F02C69}"/>
              </a:ext>
            </a:extLst>
          </p:cNvPr>
          <p:cNvSpPr/>
          <p:nvPr/>
        </p:nvSpPr>
        <p:spPr>
          <a:xfrm>
            <a:off x="6729301" y="681935"/>
            <a:ext cx="135721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43709">
              <a:lnSpc>
                <a:spcPts val="900"/>
              </a:lnSpc>
            </a:pP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法國國際鋼琴首獎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043709">
              <a:lnSpc>
                <a:spcPts val="900"/>
              </a:lnSpc>
            </a:pPr>
            <a:r>
              <a:rPr lang="en-US" altLang="zh-TW" sz="77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Hilton Head </a:t>
            </a: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國際鋼琴首獎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ctr" defTabSz="1043709">
              <a:lnSpc>
                <a:spcPts val="900"/>
              </a:lnSpc>
            </a:pPr>
            <a:r>
              <a:rPr lang="en-US" altLang="zh-TW" sz="77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</a:t>
            </a:r>
            <a:r>
              <a:rPr lang="zh-TW" altLang="en-US" sz="77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藝術家</a:t>
            </a:r>
            <a:endParaRPr lang="en-US" altLang="zh-TW" sz="77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227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Unicode MS</vt:lpstr>
      <vt:lpstr>DFKai-SB</vt:lpstr>
      <vt:lpstr>新細明體</vt:lpstr>
      <vt:lpstr>Arial</vt:lpstr>
      <vt:lpstr>Calibri</vt:lpstr>
      <vt:lpstr>Felix Titling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111</cp:revision>
  <dcterms:created xsi:type="dcterms:W3CDTF">2012-02-03T06:58:22Z</dcterms:created>
  <dcterms:modified xsi:type="dcterms:W3CDTF">2018-07-27T01:08:53Z</dcterms:modified>
</cp:coreProperties>
</file>