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60" r:id="rId2"/>
    <p:sldId id="261" r:id="rId3"/>
  </p:sldIdLst>
  <p:sldSz cx="12709525" cy="1801336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446" u="sng" kern="1200">
        <a:solidFill>
          <a:schemeClr val="tx1"/>
        </a:solidFill>
        <a:latin typeface="Arial" charset="0"/>
        <a:ea typeface="+mn-ea"/>
        <a:cs typeface="Arial" charset="0"/>
      </a:defRPr>
    </a:lvl1pPr>
    <a:lvl2pPr marL="787636" algn="l" rtl="0" fontAlgn="base">
      <a:spcBef>
        <a:spcPct val="0"/>
      </a:spcBef>
      <a:spcAft>
        <a:spcPct val="0"/>
      </a:spcAft>
      <a:defRPr sz="3446" u="sng" kern="1200">
        <a:solidFill>
          <a:schemeClr val="tx1"/>
        </a:solidFill>
        <a:latin typeface="Arial" charset="0"/>
        <a:ea typeface="+mn-ea"/>
        <a:cs typeface="Arial" charset="0"/>
      </a:defRPr>
    </a:lvl2pPr>
    <a:lvl3pPr marL="1575273" algn="l" rtl="0" fontAlgn="base">
      <a:spcBef>
        <a:spcPct val="0"/>
      </a:spcBef>
      <a:spcAft>
        <a:spcPct val="0"/>
      </a:spcAft>
      <a:defRPr sz="3446" u="sng" kern="1200">
        <a:solidFill>
          <a:schemeClr val="tx1"/>
        </a:solidFill>
        <a:latin typeface="Arial" charset="0"/>
        <a:ea typeface="+mn-ea"/>
        <a:cs typeface="Arial" charset="0"/>
      </a:defRPr>
    </a:lvl3pPr>
    <a:lvl4pPr marL="2362907" algn="l" rtl="0" fontAlgn="base">
      <a:spcBef>
        <a:spcPct val="0"/>
      </a:spcBef>
      <a:spcAft>
        <a:spcPct val="0"/>
      </a:spcAft>
      <a:defRPr sz="3446" u="sng" kern="1200">
        <a:solidFill>
          <a:schemeClr val="tx1"/>
        </a:solidFill>
        <a:latin typeface="Arial" charset="0"/>
        <a:ea typeface="+mn-ea"/>
        <a:cs typeface="Arial" charset="0"/>
      </a:defRPr>
    </a:lvl4pPr>
    <a:lvl5pPr marL="3150543" algn="l" rtl="0" fontAlgn="base">
      <a:spcBef>
        <a:spcPct val="0"/>
      </a:spcBef>
      <a:spcAft>
        <a:spcPct val="0"/>
      </a:spcAft>
      <a:defRPr sz="3446" u="sng" kern="1200">
        <a:solidFill>
          <a:schemeClr val="tx1"/>
        </a:solidFill>
        <a:latin typeface="Arial" charset="0"/>
        <a:ea typeface="+mn-ea"/>
        <a:cs typeface="Arial" charset="0"/>
      </a:defRPr>
    </a:lvl5pPr>
    <a:lvl6pPr marL="3938180" algn="l" defTabSz="1575273" rtl="0" eaLnBrk="1" latinLnBrk="0" hangingPunct="1">
      <a:defRPr sz="3446" u="sng" kern="1200">
        <a:solidFill>
          <a:schemeClr val="tx1"/>
        </a:solidFill>
        <a:latin typeface="Arial" charset="0"/>
        <a:ea typeface="+mn-ea"/>
        <a:cs typeface="Arial" charset="0"/>
      </a:defRPr>
    </a:lvl6pPr>
    <a:lvl7pPr marL="4725814" algn="l" defTabSz="1575273" rtl="0" eaLnBrk="1" latinLnBrk="0" hangingPunct="1">
      <a:defRPr sz="3446" u="sng" kern="1200">
        <a:solidFill>
          <a:schemeClr val="tx1"/>
        </a:solidFill>
        <a:latin typeface="Arial" charset="0"/>
        <a:ea typeface="+mn-ea"/>
        <a:cs typeface="Arial" charset="0"/>
      </a:defRPr>
    </a:lvl7pPr>
    <a:lvl8pPr marL="5513451" algn="l" defTabSz="1575273" rtl="0" eaLnBrk="1" latinLnBrk="0" hangingPunct="1">
      <a:defRPr sz="3446" u="sng" kern="1200">
        <a:solidFill>
          <a:schemeClr val="tx1"/>
        </a:solidFill>
        <a:latin typeface="Arial" charset="0"/>
        <a:ea typeface="+mn-ea"/>
        <a:cs typeface="Arial" charset="0"/>
      </a:defRPr>
    </a:lvl8pPr>
    <a:lvl9pPr marL="6301087" algn="l" defTabSz="1575273" rtl="0" eaLnBrk="1" latinLnBrk="0" hangingPunct="1">
      <a:defRPr sz="3446" u="sng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5674" userDrawn="1">
          <p15:clr>
            <a:srgbClr val="A4A3A4"/>
          </p15:clr>
        </p15:guide>
        <p15:guide id="2" pos="400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D06A"/>
    <a:srgbClr val="EDDC5D"/>
    <a:srgbClr val="FFFF99"/>
    <a:srgbClr val="FFFF47"/>
    <a:srgbClr val="FFFF66"/>
    <a:srgbClr val="FBFF47"/>
    <a:srgbClr val="FF4747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628" autoAdjust="0"/>
    <p:restoredTop sz="87638" autoAdjust="0"/>
  </p:normalViewPr>
  <p:slideViewPr>
    <p:cSldViewPr>
      <p:cViewPr varScale="1">
        <p:scale>
          <a:sx n="23" d="100"/>
          <a:sy n="23" d="100"/>
        </p:scale>
        <p:origin x="2718" y="48"/>
      </p:cViewPr>
      <p:guideLst>
        <p:guide orient="horz" pos="5674"/>
        <p:guide pos="400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720915-FE7C-4713-A6DE-449E9E73C57F}" type="datetimeFigureOut">
              <a:rPr lang="en-US" smtClean="0"/>
              <a:t>7/26/2018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1200150"/>
            <a:ext cx="228600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621213"/>
            <a:ext cx="5851525" cy="37798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B16B14-1EFE-442A-9B73-E0D806A3B0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3722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575273" rtl="0" eaLnBrk="1" latinLnBrk="0" hangingPunct="1">
      <a:defRPr sz="2067" kern="1200">
        <a:solidFill>
          <a:schemeClr val="tx1"/>
        </a:solidFill>
        <a:latin typeface="+mn-lt"/>
        <a:ea typeface="+mn-ea"/>
        <a:cs typeface="+mn-cs"/>
      </a:defRPr>
    </a:lvl1pPr>
    <a:lvl2pPr marL="787636" algn="l" defTabSz="1575273" rtl="0" eaLnBrk="1" latinLnBrk="0" hangingPunct="1">
      <a:defRPr sz="2067" kern="1200">
        <a:solidFill>
          <a:schemeClr val="tx1"/>
        </a:solidFill>
        <a:latin typeface="+mn-lt"/>
        <a:ea typeface="+mn-ea"/>
        <a:cs typeface="+mn-cs"/>
      </a:defRPr>
    </a:lvl2pPr>
    <a:lvl3pPr marL="1575273" algn="l" defTabSz="1575273" rtl="0" eaLnBrk="1" latinLnBrk="0" hangingPunct="1">
      <a:defRPr sz="2067" kern="1200">
        <a:solidFill>
          <a:schemeClr val="tx1"/>
        </a:solidFill>
        <a:latin typeface="+mn-lt"/>
        <a:ea typeface="+mn-ea"/>
        <a:cs typeface="+mn-cs"/>
      </a:defRPr>
    </a:lvl3pPr>
    <a:lvl4pPr marL="2362907" algn="l" defTabSz="1575273" rtl="0" eaLnBrk="1" latinLnBrk="0" hangingPunct="1">
      <a:defRPr sz="2067" kern="1200">
        <a:solidFill>
          <a:schemeClr val="tx1"/>
        </a:solidFill>
        <a:latin typeface="+mn-lt"/>
        <a:ea typeface="+mn-ea"/>
        <a:cs typeface="+mn-cs"/>
      </a:defRPr>
    </a:lvl4pPr>
    <a:lvl5pPr marL="3150543" algn="l" defTabSz="1575273" rtl="0" eaLnBrk="1" latinLnBrk="0" hangingPunct="1">
      <a:defRPr sz="2067" kern="1200">
        <a:solidFill>
          <a:schemeClr val="tx1"/>
        </a:solidFill>
        <a:latin typeface="+mn-lt"/>
        <a:ea typeface="+mn-ea"/>
        <a:cs typeface="+mn-cs"/>
      </a:defRPr>
    </a:lvl5pPr>
    <a:lvl6pPr marL="3938180" algn="l" defTabSz="1575273" rtl="0" eaLnBrk="1" latinLnBrk="0" hangingPunct="1">
      <a:defRPr sz="2067" kern="1200">
        <a:solidFill>
          <a:schemeClr val="tx1"/>
        </a:solidFill>
        <a:latin typeface="+mn-lt"/>
        <a:ea typeface="+mn-ea"/>
        <a:cs typeface="+mn-cs"/>
      </a:defRPr>
    </a:lvl6pPr>
    <a:lvl7pPr marL="4725814" algn="l" defTabSz="1575273" rtl="0" eaLnBrk="1" latinLnBrk="0" hangingPunct="1">
      <a:defRPr sz="2067" kern="1200">
        <a:solidFill>
          <a:schemeClr val="tx1"/>
        </a:solidFill>
        <a:latin typeface="+mn-lt"/>
        <a:ea typeface="+mn-ea"/>
        <a:cs typeface="+mn-cs"/>
      </a:defRPr>
    </a:lvl7pPr>
    <a:lvl8pPr marL="5513451" algn="l" defTabSz="1575273" rtl="0" eaLnBrk="1" latinLnBrk="0" hangingPunct="1">
      <a:defRPr sz="2067" kern="1200">
        <a:solidFill>
          <a:schemeClr val="tx1"/>
        </a:solidFill>
        <a:latin typeface="+mn-lt"/>
        <a:ea typeface="+mn-ea"/>
        <a:cs typeface="+mn-cs"/>
      </a:defRPr>
    </a:lvl8pPr>
    <a:lvl9pPr marL="6301087" algn="l" defTabSz="1575273" rtl="0" eaLnBrk="1" latinLnBrk="0" hangingPunct="1">
      <a:defRPr sz="206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41071" y="5087110"/>
            <a:ext cx="9532144" cy="351017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82146" y="9279611"/>
            <a:ext cx="7850001" cy="418492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654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308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962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616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3271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925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6579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323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C1CCBA-DDC0-4904-8620-99EAB861C63B}" type="datetimeFigureOut">
              <a:rPr lang="en-US"/>
              <a:pPr/>
              <a:t>7/26/2018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E1CDEE-1B65-48C4-995A-C2167215E4C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C5C0C9-8ECD-48D8-A96C-5D0C7C3A1071}" type="datetimeFigureOut">
              <a:rPr lang="en-US"/>
              <a:pPr/>
              <a:t>7/26/2018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5F612A-3134-4C05-BAD7-D6628B5C130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7771" y="875653"/>
            <a:ext cx="1892411" cy="1862745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20536" y="875653"/>
            <a:ext cx="5490329" cy="1862745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8DA24E-0639-4A0B-BEBD-FE876F51E621}" type="datetimeFigureOut">
              <a:rPr lang="en-US"/>
              <a:pPr/>
              <a:t>7/26/2018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B5C1E9-06BE-4372-B0E4-62261B6DC04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2B53E-223A-4CA8-9D19-9038052E8650}" type="datetimeFigureOut">
              <a:rPr lang="en-US"/>
              <a:pPr/>
              <a:t>7/26/2018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04F514-64F4-440C-8566-5BAEA3B15F7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853" y="10522959"/>
            <a:ext cx="9532144" cy="3252412"/>
          </a:xfrm>
        </p:spPr>
        <p:txBody>
          <a:bodyPr anchor="t"/>
          <a:lstStyle>
            <a:lvl1pPr algn="l">
              <a:defRPr sz="5821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5853" y="6940758"/>
            <a:ext cx="9532144" cy="3582201"/>
          </a:xfrm>
        </p:spPr>
        <p:txBody>
          <a:bodyPr anchor="b"/>
          <a:lstStyle>
            <a:lvl1pPr marL="0" indent="0">
              <a:buNone/>
              <a:defRPr sz="2911">
                <a:solidFill>
                  <a:schemeClr val="tx1">
                    <a:tint val="75000"/>
                  </a:schemeClr>
                </a:solidFill>
              </a:defRPr>
            </a:lvl1pPr>
            <a:lvl2pPr marL="665426" indent="0">
              <a:buNone/>
              <a:defRPr sz="2620">
                <a:solidFill>
                  <a:schemeClr val="tx1">
                    <a:tint val="75000"/>
                  </a:schemeClr>
                </a:solidFill>
              </a:defRPr>
            </a:lvl2pPr>
            <a:lvl3pPr marL="1330850" indent="0">
              <a:buNone/>
              <a:defRPr sz="2329">
                <a:solidFill>
                  <a:schemeClr val="tx1">
                    <a:tint val="75000"/>
                  </a:schemeClr>
                </a:solidFill>
              </a:defRPr>
            </a:lvl3pPr>
            <a:lvl4pPr marL="1996276" indent="0">
              <a:buNone/>
              <a:defRPr sz="2038">
                <a:solidFill>
                  <a:schemeClr val="tx1">
                    <a:tint val="75000"/>
                  </a:schemeClr>
                </a:solidFill>
              </a:defRPr>
            </a:lvl4pPr>
            <a:lvl5pPr marL="2661699" indent="0">
              <a:buNone/>
              <a:defRPr sz="2038">
                <a:solidFill>
                  <a:schemeClr val="tx1">
                    <a:tint val="75000"/>
                  </a:schemeClr>
                </a:solidFill>
              </a:defRPr>
            </a:lvl5pPr>
            <a:lvl6pPr marL="3327125" indent="0">
              <a:buNone/>
              <a:defRPr sz="2038">
                <a:solidFill>
                  <a:schemeClr val="tx1">
                    <a:tint val="75000"/>
                  </a:schemeClr>
                </a:solidFill>
              </a:defRPr>
            </a:lvl6pPr>
            <a:lvl7pPr marL="3992551" indent="0">
              <a:buNone/>
              <a:defRPr sz="2038">
                <a:solidFill>
                  <a:schemeClr val="tx1">
                    <a:tint val="75000"/>
                  </a:schemeClr>
                </a:solidFill>
              </a:defRPr>
            </a:lvl7pPr>
            <a:lvl8pPr marL="4657976" indent="0">
              <a:buNone/>
              <a:defRPr sz="2038">
                <a:solidFill>
                  <a:schemeClr val="tx1">
                    <a:tint val="75000"/>
                  </a:schemeClr>
                </a:solidFill>
              </a:defRPr>
            </a:lvl8pPr>
            <a:lvl9pPr marL="5323400" indent="0">
              <a:buNone/>
              <a:defRPr sz="203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BCB74A-D2C2-4954-B753-6EB10C2B137C}" type="datetimeFigureOut">
              <a:rPr lang="en-US"/>
              <a:pPr/>
              <a:t>7/26/2018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B56E1B-943E-4DEB-A294-C334C2BFF1E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0537" y="5094693"/>
            <a:ext cx="3691370" cy="14408418"/>
          </a:xfrm>
        </p:spPr>
        <p:txBody>
          <a:bodyPr/>
          <a:lstStyle>
            <a:lvl1pPr>
              <a:defRPr sz="4076"/>
            </a:lvl1pPr>
            <a:lvl2pPr>
              <a:defRPr sz="3493"/>
            </a:lvl2pPr>
            <a:lvl3pPr>
              <a:defRPr sz="2911"/>
            </a:lvl3pPr>
            <a:lvl4pPr>
              <a:defRPr sz="2620"/>
            </a:lvl4pPr>
            <a:lvl5pPr>
              <a:defRPr sz="2620"/>
            </a:lvl5pPr>
            <a:lvl6pPr>
              <a:defRPr sz="2620"/>
            </a:lvl6pPr>
            <a:lvl7pPr>
              <a:defRPr sz="2620"/>
            </a:lvl7pPr>
            <a:lvl8pPr>
              <a:defRPr sz="2620"/>
            </a:lvl8pPr>
            <a:lvl9pPr>
              <a:defRPr sz="262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98810" y="5094693"/>
            <a:ext cx="3691370" cy="14408418"/>
          </a:xfrm>
        </p:spPr>
        <p:txBody>
          <a:bodyPr/>
          <a:lstStyle>
            <a:lvl1pPr>
              <a:defRPr sz="4076"/>
            </a:lvl1pPr>
            <a:lvl2pPr>
              <a:defRPr sz="3493"/>
            </a:lvl2pPr>
            <a:lvl3pPr>
              <a:defRPr sz="2911"/>
            </a:lvl3pPr>
            <a:lvl4pPr>
              <a:defRPr sz="2620"/>
            </a:lvl4pPr>
            <a:lvl5pPr>
              <a:defRPr sz="2620"/>
            </a:lvl5pPr>
            <a:lvl6pPr>
              <a:defRPr sz="2620"/>
            </a:lvl6pPr>
            <a:lvl7pPr>
              <a:defRPr sz="2620"/>
            </a:lvl7pPr>
            <a:lvl8pPr>
              <a:defRPr sz="2620"/>
            </a:lvl8pPr>
            <a:lvl9pPr>
              <a:defRPr sz="262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62ABA3-F994-4A3E-97B9-6A630374972C}" type="datetimeFigureOut">
              <a:rPr lang="en-US"/>
              <a:pPr/>
              <a:t>7/26/2018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31D2A9-2A22-4416-8815-1FE9BE1EB18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0716" y="655792"/>
            <a:ext cx="10092858" cy="272929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0717" y="3665603"/>
            <a:ext cx="4954925" cy="1527647"/>
          </a:xfrm>
        </p:spPr>
        <p:txBody>
          <a:bodyPr anchor="b"/>
          <a:lstStyle>
            <a:lvl1pPr marL="0" indent="0">
              <a:buNone/>
              <a:defRPr sz="3493" b="1"/>
            </a:lvl1pPr>
            <a:lvl2pPr marL="665426" indent="0">
              <a:buNone/>
              <a:defRPr sz="2911" b="1"/>
            </a:lvl2pPr>
            <a:lvl3pPr marL="1330850" indent="0">
              <a:buNone/>
              <a:defRPr sz="2620" b="1"/>
            </a:lvl3pPr>
            <a:lvl4pPr marL="1996276" indent="0">
              <a:buNone/>
              <a:defRPr sz="2329" b="1"/>
            </a:lvl4pPr>
            <a:lvl5pPr marL="2661699" indent="0">
              <a:buNone/>
              <a:defRPr sz="2329" b="1"/>
            </a:lvl5pPr>
            <a:lvl6pPr marL="3327125" indent="0">
              <a:buNone/>
              <a:defRPr sz="2329" b="1"/>
            </a:lvl6pPr>
            <a:lvl7pPr marL="3992551" indent="0">
              <a:buNone/>
              <a:defRPr sz="2329" b="1"/>
            </a:lvl7pPr>
            <a:lvl8pPr marL="4657976" indent="0">
              <a:buNone/>
              <a:defRPr sz="2329" b="1"/>
            </a:lvl8pPr>
            <a:lvl9pPr marL="5323400" indent="0">
              <a:buNone/>
              <a:defRPr sz="232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0717" y="5193245"/>
            <a:ext cx="4954925" cy="9435031"/>
          </a:xfrm>
        </p:spPr>
        <p:txBody>
          <a:bodyPr/>
          <a:lstStyle>
            <a:lvl1pPr>
              <a:defRPr sz="3493"/>
            </a:lvl1pPr>
            <a:lvl2pPr>
              <a:defRPr sz="2911"/>
            </a:lvl2pPr>
            <a:lvl3pPr>
              <a:defRPr sz="2620"/>
            </a:lvl3pPr>
            <a:lvl4pPr>
              <a:defRPr sz="2329"/>
            </a:lvl4pPr>
            <a:lvl5pPr>
              <a:defRPr sz="2329"/>
            </a:lvl5pPr>
            <a:lvl6pPr>
              <a:defRPr sz="2329"/>
            </a:lvl6pPr>
            <a:lvl7pPr>
              <a:defRPr sz="2329"/>
            </a:lvl7pPr>
            <a:lvl8pPr>
              <a:defRPr sz="2329"/>
            </a:lvl8pPr>
            <a:lvl9pPr>
              <a:defRPr sz="232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96704" y="3665603"/>
            <a:ext cx="4956870" cy="1527647"/>
          </a:xfrm>
        </p:spPr>
        <p:txBody>
          <a:bodyPr anchor="b"/>
          <a:lstStyle>
            <a:lvl1pPr marL="0" indent="0">
              <a:buNone/>
              <a:defRPr sz="3493" b="1"/>
            </a:lvl1pPr>
            <a:lvl2pPr marL="665426" indent="0">
              <a:buNone/>
              <a:defRPr sz="2911" b="1"/>
            </a:lvl2pPr>
            <a:lvl3pPr marL="1330850" indent="0">
              <a:buNone/>
              <a:defRPr sz="2620" b="1"/>
            </a:lvl3pPr>
            <a:lvl4pPr marL="1996276" indent="0">
              <a:buNone/>
              <a:defRPr sz="2329" b="1"/>
            </a:lvl4pPr>
            <a:lvl5pPr marL="2661699" indent="0">
              <a:buNone/>
              <a:defRPr sz="2329" b="1"/>
            </a:lvl5pPr>
            <a:lvl6pPr marL="3327125" indent="0">
              <a:buNone/>
              <a:defRPr sz="2329" b="1"/>
            </a:lvl6pPr>
            <a:lvl7pPr marL="3992551" indent="0">
              <a:buNone/>
              <a:defRPr sz="2329" b="1"/>
            </a:lvl7pPr>
            <a:lvl8pPr marL="4657976" indent="0">
              <a:buNone/>
              <a:defRPr sz="2329" b="1"/>
            </a:lvl8pPr>
            <a:lvl9pPr marL="5323400" indent="0">
              <a:buNone/>
              <a:defRPr sz="232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96704" y="5193245"/>
            <a:ext cx="4956870" cy="9435031"/>
          </a:xfrm>
        </p:spPr>
        <p:txBody>
          <a:bodyPr/>
          <a:lstStyle>
            <a:lvl1pPr>
              <a:defRPr sz="3493"/>
            </a:lvl1pPr>
            <a:lvl2pPr>
              <a:defRPr sz="2911"/>
            </a:lvl2pPr>
            <a:lvl3pPr>
              <a:defRPr sz="2620"/>
            </a:lvl3pPr>
            <a:lvl4pPr>
              <a:defRPr sz="2329"/>
            </a:lvl4pPr>
            <a:lvl5pPr>
              <a:defRPr sz="2329"/>
            </a:lvl5pPr>
            <a:lvl6pPr>
              <a:defRPr sz="2329"/>
            </a:lvl6pPr>
            <a:lvl7pPr>
              <a:defRPr sz="2329"/>
            </a:lvl7pPr>
            <a:lvl8pPr>
              <a:defRPr sz="2329"/>
            </a:lvl8pPr>
            <a:lvl9pPr>
              <a:defRPr sz="232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B80C50-237D-43E2-BE20-B82D9EDD5FB1}" type="datetimeFigureOut">
              <a:rPr lang="en-US"/>
              <a:pPr/>
              <a:t>7/26/2018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441D87-E264-4A13-9D0F-BDDD5623815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D34220-4B6C-4901-8F49-D62BEF35A4B6}" type="datetimeFigureOut">
              <a:rPr lang="en-US"/>
              <a:pPr/>
              <a:t>7/26/2018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EE9A53-3CA8-49B4-A862-539CBC93E1B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D2C9D6F-4D73-4785-9DE0-E53181C12C9F}" type="datetimeFigureOut">
              <a:rPr lang="en-US"/>
              <a:pPr/>
              <a:t>7/26/2018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637665-58C9-43F4-BDE4-939FFE258F0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0715" y="652003"/>
            <a:ext cx="3689425" cy="2774785"/>
          </a:xfrm>
        </p:spPr>
        <p:txBody>
          <a:bodyPr anchor="b"/>
          <a:lstStyle>
            <a:lvl1pPr algn="l">
              <a:defRPr sz="2911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4479" y="652004"/>
            <a:ext cx="6269098" cy="13976279"/>
          </a:xfrm>
        </p:spPr>
        <p:txBody>
          <a:bodyPr/>
          <a:lstStyle>
            <a:lvl1pPr>
              <a:defRPr sz="4657"/>
            </a:lvl1pPr>
            <a:lvl2pPr>
              <a:defRPr sz="4076"/>
            </a:lvl2pPr>
            <a:lvl3pPr>
              <a:defRPr sz="3493"/>
            </a:lvl3pPr>
            <a:lvl4pPr>
              <a:defRPr sz="2911"/>
            </a:lvl4pPr>
            <a:lvl5pPr>
              <a:defRPr sz="2911"/>
            </a:lvl5pPr>
            <a:lvl6pPr>
              <a:defRPr sz="2911"/>
            </a:lvl6pPr>
            <a:lvl7pPr>
              <a:defRPr sz="2911"/>
            </a:lvl7pPr>
            <a:lvl8pPr>
              <a:defRPr sz="2911"/>
            </a:lvl8pPr>
            <a:lvl9pPr>
              <a:defRPr sz="291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0715" y="3426789"/>
            <a:ext cx="3689425" cy="11201493"/>
          </a:xfrm>
        </p:spPr>
        <p:txBody>
          <a:bodyPr/>
          <a:lstStyle>
            <a:lvl1pPr marL="0" indent="0">
              <a:buNone/>
              <a:defRPr sz="2038"/>
            </a:lvl1pPr>
            <a:lvl2pPr marL="665426" indent="0">
              <a:buNone/>
              <a:defRPr sz="1748"/>
            </a:lvl2pPr>
            <a:lvl3pPr marL="1330850" indent="0">
              <a:buNone/>
              <a:defRPr sz="1456"/>
            </a:lvl3pPr>
            <a:lvl4pPr marL="1996276" indent="0">
              <a:buNone/>
              <a:defRPr sz="1311"/>
            </a:lvl4pPr>
            <a:lvl5pPr marL="2661699" indent="0">
              <a:buNone/>
              <a:defRPr sz="1311"/>
            </a:lvl5pPr>
            <a:lvl6pPr marL="3327125" indent="0">
              <a:buNone/>
              <a:defRPr sz="1311"/>
            </a:lvl6pPr>
            <a:lvl7pPr marL="3992551" indent="0">
              <a:buNone/>
              <a:defRPr sz="1311"/>
            </a:lvl7pPr>
            <a:lvl8pPr marL="4657976" indent="0">
              <a:buNone/>
              <a:defRPr sz="1311"/>
            </a:lvl8pPr>
            <a:lvl9pPr marL="5323400" indent="0">
              <a:buNone/>
              <a:defRPr sz="131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8FB270-EE8B-4EDA-A339-794133F4D641}" type="datetimeFigureOut">
              <a:rPr lang="en-US"/>
              <a:pPr/>
              <a:t>7/26/2018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6BFFF1-D05A-4857-A345-84C2A8AC8EF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8081" y="11463051"/>
            <a:ext cx="6728572" cy="1353278"/>
          </a:xfrm>
        </p:spPr>
        <p:txBody>
          <a:bodyPr anchor="b"/>
          <a:lstStyle>
            <a:lvl1pPr algn="l">
              <a:defRPr sz="2911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198081" y="1463207"/>
            <a:ext cx="6728572" cy="9825470"/>
          </a:xfrm>
        </p:spPr>
        <p:txBody>
          <a:bodyPr lIns="91440" tIns="45720" rIns="91440" bIns="45720" rtlCol="0">
            <a:normAutofit/>
          </a:bodyPr>
          <a:lstStyle>
            <a:lvl1pPr marL="0" indent="0">
              <a:buNone/>
              <a:defRPr sz="4657"/>
            </a:lvl1pPr>
            <a:lvl2pPr marL="665426" indent="0">
              <a:buNone/>
              <a:defRPr sz="4076"/>
            </a:lvl2pPr>
            <a:lvl3pPr marL="1330850" indent="0">
              <a:buNone/>
              <a:defRPr sz="3493"/>
            </a:lvl3pPr>
            <a:lvl4pPr marL="1996276" indent="0">
              <a:buNone/>
              <a:defRPr sz="2911"/>
            </a:lvl4pPr>
            <a:lvl5pPr marL="2661699" indent="0">
              <a:buNone/>
              <a:defRPr sz="2911"/>
            </a:lvl5pPr>
            <a:lvl6pPr marL="3327125" indent="0">
              <a:buNone/>
              <a:defRPr sz="2911"/>
            </a:lvl6pPr>
            <a:lvl7pPr marL="3992551" indent="0">
              <a:buNone/>
              <a:defRPr sz="2911"/>
            </a:lvl7pPr>
            <a:lvl8pPr marL="4657976" indent="0">
              <a:buNone/>
              <a:defRPr sz="2911"/>
            </a:lvl8pPr>
            <a:lvl9pPr marL="5323400" indent="0">
              <a:buNone/>
              <a:defRPr sz="2911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8081" y="12816332"/>
            <a:ext cx="6728572" cy="1921879"/>
          </a:xfrm>
        </p:spPr>
        <p:txBody>
          <a:bodyPr/>
          <a:lstStyle>
            <a:lvl1pPr marL="0" indent="0">
              <a:buNone/>
              <a:defRPr sz="2038"/>
            </a:lvl1pPr>
            <a:lvl2pPr marL="665426" indent="0">
              <a:buNone/>
              <a:defRPr sz="1748"/>
            </a:lvl2pPr>
            <a:lvl3pPr marL="1330850" indent="0">
              <a:buNone/>
              <a:defRPr sz="1456"/>
            </a:lvl3pPr>
            <a:lvl4pPr marL="1996276" indent="0">
              <a:buNone/>
              <a:defRPr sz="1311"/>
            </a:lvl4pPr>
            <a:lvl5pPr marL="2661699" indent="0">
              <a:buNone/>
              <a:defRPr sz="1311"/>
            </a:lvl5pPr>
            <a:lvl6pPr marL="3327125" indent="0">
              <a:buNone/>
              <a:defRPr sz="1311"/>
            </a:lvl6pPr>
            <a:lvl7pPr marL="3992551" indent="0">
              <a:buNone/>
              <a:defRPr sz="1311"/>
            </a:lvl7pPr>
            <a:lvl8pPr marL="4657976" indent="0">
              <a:buNone/>
              <a:defRPr sz="1311"/>
            </a:lvl8pPr>
            <a:lvl9pPr marL="5323400" indent="0">
              <a:buNone/>
              <a:defRPr sz="131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A1DDDD-2777-4520-8B89-80052EC6AD2C}" type="datetimeFigureOut">
              <a:rPr lang="en-US"/>
              <a:pPr/>
              <a:t>7/26/2018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799255-AF7E-49D9-980C-866B9D299A4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35996" y="722127"/>
            <a:ext cx="11437534" cy="3002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1882" tIns="50941" rIns="101882" bIns="5094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35996" y="4201984"/>
            <a:ext cx="11437534" cy="11889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1882" tIns="50941" rIns="101882" bIns="5094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635996" y="16697047"/>
            <a:ext cx="2964518" cy="958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1882" tIns="50941" rIns="101882" bIns="50941" numCol="1" anchor="ctr" anchorCtr="0" compatLnSpc="1">
            <a:prstTxWarp prst="textNoShape">
              <a:avLst/>
            </a:prstTxWarp>
          </a:bodyPr>
          <a:lstStyle>
            <a:lvl1pPr>
              <a:defRPr sz="1891" u="none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3865D870-D5F0-4BF3-9755-593D34C471A3}" type="datetimeFigureOut">
              <a:rPr lang="en-US"/>
              <a:pPr/>
              <a:t>7/26/2018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4342941" y="16697047"/>
            <a:ext cx="4023644" cy="958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1882" tIns="50941" rIns="101882" bIns="50941" numCol="1" anchor="ctr" anchorCtr="0" compatLnSpc="1">
            <a:prstTxWarp prst="textNoShape">
              <a:avLst/>
            </a:prstTxWarp>
          </a:bodyPr>
          <a:lstStyle>
            <a:lvl1pPr algn="ctr">
              <a:defRPr sz="1891" u="none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9109013" y="16697047"/>
            <a:ext cx="2964518" cy="958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1882" tIns="50941" rIns="101882" bIns="50941" numCol="1" anchor="ctr" anchorCtr="0" compatLnSpc="1">
            <a:prstTxWarp prst="textNoShape">
              <a:avLst/>
            </a:prstTxWarp>
          </a:bodyPr>
          <a:lstStyle>
            <a:lvl1pPr algn="r">
              <a:defRPr sz="1891" u="none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2FC69E40-59E0-4277-B53D-07F26471D7E0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83343" rtl="0" eaLnBrk="0" fontAlgn="base" hangingPunct="0">
        <a:spcBef>
          <a:spcPct val="0"/>
        </a:spcBef>
        <a:spcAft>
          <a:spcPct val="0"/>
        </a:spcAft>
        <a:defRPr sz="7132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1483343" rtl="0" eaLnBrk="0" fontAlgn="base" hangingPunct="0">
        <a:spcBef>
          <a:spcPct val="0"/>
        </a:spcBef>
        <a:spcAft>
          <a:spcPct val="0"/>
        </a:spcAft>
        <a:defRPr sz="7132">
          <a:solidFill>
            <a:schemeClr val="tx1"/>
          </a:solidFill>
          <a:latin typeface="Calibri" pitchFamily="34" charset="0"/>
        </a:defRPr>
      </a:lvl2pPr>
      <a:lvl3pPr algn="ctr" defTabSz="1483343" rtl="0" eaLnBrk="0" fontAlgn="base" hangingPunct="0">
        <a:spcBef>
          <a:spcPct val="0"/>
        </a:spcBef>
        <a:spcAft>
          <a:spcPct val="0"/>
        </a:spcAft>
        <a:defRPr sz="7132">
          <a:solidFill>
            <a:schemeClr val="tx1"/>
          </a:solidFill>
          <a:latin typeface="Calibri" pitchFamily="34" charset="0"/>
        </a:defRPr>
      </a:lvl3pPr>
      <a:lvl4pPr algn="ctr" defTabSz="1483343" rtl="0" eaLnBrk="0" fontAlgn="base" hangingPunct="0">
        <a:spcBef>
          <a:spcPct val="0"/>
        </a:spcBef>
        <a:spcAft>
          <a:spcPct val="0"/>
        </a:spcAft>
        <a:defRPr sz="7132">
          <a:solidFill>
            <a:schemeClr val="tx1"/>
          </a:solidFill>
          <a:latin typeface="Calibri" pitchFamily="34" charset="0"/>
        </a:defRPr>
      </a:lvl4pPr>
      <a:lvl5pPr algn="ctr" defTabSz="1483343" rtl="0" eaLnBrk="0" fontAlgn="base" hangingPunct="0">
        <a:spcBef>
          <a:spcPct val="0"/>
        </a:spcBef>
        <a:spcAft>
          <a:spcPct val="0"/>
        </a:spcAft>
        <a:defRPr sz="7132">
          <a:solidFill>
            <a:schemeClr val="tx1"/>
          </a:solidFill>
          <a:latin typeface="Calibri" pitchFamily="34" charset="0"/>
        </a:defRPr>
      </a:lvl5pPr>
      <a:lvl6pPr marL="665426" algn="ctr" rtl="0" fontAlgn="base">
        <a:spcBef>
          <a:spcPct val="0"/>
        </a:spcBef>
        <a:spcAft>
          <a:spcPct val="0"/>
        </a:spcAft>
        <a:defRPr sz="6404">
          <a:solidFill>
            <a:schemeClr val="tx1"/>
          </a:solidFill>
          <a:latin typeface="Calibri" pitchFamily="34" charset="0"/>
        </a:defRPr>
      </a:lvl6pPr>
      <a:lvl7pPr marL="1330850" algn="ctr" rtl="0" fontAlgn="base">
        <a:spcBef>
          <a:spcPct val="0"/>
        </a:spcBef>
        <a:spcAft>
          <a:spcPct val="0"/>
        </a:spcAft>
        <a:defRPr sz="6404">
          <a:solidFill>
            <a:schemeClr val="tx1"/>
          </a:solidFill>
          <a:latin typeface="Calibri" pitchFamily="34" charset="0"/>
        </a:defRPr>
      </a:lvl7pPr>
      <a:lvl8pPr marL="1996276" algn="ctr" rtl="0" fontAlgn="base">
        <a:spcBef>
          <a:spcPct val="0"/>
        </a:spcBef>
        <a:spcAft>
          <a:spcPct val="0"/>
        </a:spcAft>
        <a:defRPr sz="6404">
          <a:solidFill>
            <a:schemeClr val="tx1"/>
          </a:solidFill>
          <a:latin typeface="Calibri" pitchFamily="34" charset="0"/>
        </a:defRPr>
      </a:lvl8pPr>
      <a:lvl9pPr marL="2661699" algn="ctr" rtl="0" fontAlgn="base">
        <a:spcBef>
          <a:spcPct val="0"/>
        </a:spcBef>
        <a:spcAft>
          <a:spcPct val="0"/>
        </a:spcAft>
        <a:defRPr sz="6404">
          <a:solidFill>
            <a:schemeClr val="tx1"/>
          </a:solidFill>
          <a:latin typeface="Calibri" pitchFamily="34" charset="0"/>
        </a:defRPr>
      </a:lvl9pPr>
    </p:titleStyle>
    <p:bodyStyle>
      <a:lvl1pPr marL="556831" indent="-556831" algn="l" defTabSz="148334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5240" kern="1200">
          <a:solidFill>
            <a:schemeClr val="tx1"/>
          </a:solidFill>
          <a:latin typeface="+mn-lt"/>
          <a:ea typeface="+mn-ea"/>
          <a:cs typeface="+mn-cs"/>
        </a:defRPr>
      </a:lvl1pPr>
      <a:lvl2pPr marL="1203773" indent="-462101" algn="l" defTabSz="148334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4512" kern="1200">
          <a:solidFill>
            <a:schemeClr val="tx1"/>
          </a:solidFill>
          <a:latin typeface="+mn-lt"/>
          <a:ea typeface="+mn-ea"/>
          <a:cs typeface="+mn-cs"/>
        </a:defRPr>
      </a:lvl2pPr>
      <a:lvl3pPr marL="1853023" indent="-369680" algn="l" defTabSz="148334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929" kern="1200">
          <a:solidFill>
            <a:schemeClr val="tx1"/>
          </a:solidFill>
          <a:latin typeface="+mn-lt"/>
          <a:ea typeface="+mn-ea"/>
          <a:cs typeface="+mn-cs"/>
        </a:defRPr>
      </a:lvl3pPr>
      <a:lvl4pPr marL="2594696" indent="-369680" algn="l" defTabSz="148334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201" kern="1200">
          <a:solidFill>
            <a:schemeClr val="tx1"/>
          </a:solidFill>
          <a:latin typeface="+mn-lt"/>
          <a:ea typeface="+mn-ea"/>
          <a:cs typeface="+mn-cs"/>
        </a:defRPr>
      </a:lvl4pPr>
      <a:lvl5pPr marL="3336366" indent="-369680" algn="l" defTabSz="1483343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3201" kern="1200">
          <a:solidFill>
            <a:schemeClr val="tx1"/>
          </a:solidFill>
          <a:latin typeface="+mn-lt"/>
          <a:ea typeface="+mn-ea"/>
          <a:cs typeface="+mn-cs"/>
        </a:defRPr>
      </a:lvl5pPr>
      <a:lvl6pPr marL="3659837" indent="-332712" algn="l" defTabSz="1330850" rtl="0" eaLnBrk="1" latinLnBrk="0" hangingPunct="1">
        <a:spcBef>
          <a:spcPct val="20000"/>
        </a:spcBef>
        <a:buFont typeface="Arial" pitchFamily="34" charset="0"/>
        <a:buChar char="•"/>
        <a:defRPr sz="2911" kern="1200">
          <a:solidFill>
            <a:schemeClr val="tx1"/>
          </a:solidFill>
          <a:latin typeface="+mn-lt"/>
          <a:ea typeface="+mn-ea"/>
          <a:cs typeface="+mn-cs"/>
        </a:defRPr>
      </a:lvl6pPr>
      <a:lvl7pPr marL="4325263" indent="-332712" algn="l" defTabSz="1330850" rtl="0" eaLnBrk="1" latinLnBrk="0" hangingPunct="1">
        <a:spcBef>
          <a:spcPct val="20000"/>
        </a:spcBef>
        <a:buFont typeface="Arial" pitchFamily="34" charset="0"/>
        <a:buChar char="•"/>
        <a:defRPr sz="2911" kern="1200">
          <a:solidFill>
            <a:schemeClr val="tx1"/>
          </a:solidFill>
          <a:latin typeface="+mn-lt"/>
          <a:ea typeface="+mn-ea"/>
          <a:cs typeface="+mn-cs"/>
        </a:defRPr>
      </a:lvl7pPr>
      <a:lvl8pPr marL="4990688" indent="-332712" algn="l" defTabSz="1330850" rtl="0" eaLnBrk="1" latinLnBrk="0" hangingPunct="1">
        <a:spcBef>
          <a:spcPct val="20000"/>
        </a:spcBef>
        <a:buFont typeface="Arial" pitchFamily="34" charset="0"/>
        <a:buChar char="•"/>
        <a:defRPr sz="2911" kern="1200">
          <a:solidFill>
            <a:schemeClr val="tx1"/>
          </a:solidFill>
          <a:latin typeface="+mn-lt"/>
          <a:ea typeface="+mn-ea"/>
          <a:cs typeface="+mn-cs"/>
        </a:defRPr>
      </a:lvl8pPr>
      <a:lvl9pPr marL="5656112" indent="-332712" algn="l" defTabSz="1330850" rtl="0" eaLnBrk="1" latinLnBrk="0" hangingPunct="1">
        <a:spcBef>
          <a:spcPct val="20000"/>
        </a:spcBef>
        <a:buFont typeface="Arial" pitchFamily="34" charset="0"/>
        <a:buChar char="•"/>
        <a:defRPr sz="291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30850" rtl="0" eaLnBrk="1" latinLnBrk="0" hangingPunct="1">
        <a:defRPr sz="2620" kern="1200">
          <a:solidFill>
            <a:schemeClr val="tx1"/>
          </a:solidFill>
          <a:latin typeface="+mn-lt"/>
          <a:ea typeface="+mn-ea"/>
          <a:cs typeface="+mn-cs"/>
        </a:defRPr>
      </a:lvl1pPr>
      <a:lvl2pPr marL="665426" algn="l" defTabSz="1330850" rtl="0" eaLnBrk="1" latinLnBrk="0" hangingPunct="1">
        <a:defRPr sz="2620" kern="1200">
          <a:solidFill>
            <a:schemeClr val="tx1"/>
          </a:solidFill>
          <a:latin typeface="+mn-lt"/>
          <a:ea typeface="+mn-ea"/>
          <a:cs typeface="+mn-cs"/>
        </a:defRPr>
      </a:lvl2pPr>
      <a:lvl3pPr marL="1330850" algn="l" defTabSz="1330850" rtl="0" eaLnBrk="1" latinLnBrk="0" hangingPunct="1">
        <a:defRPr sz="2620" kern="1200">
          <a:solidFill>
            <a:schemeClr val="tx1"/>
          </a:solidFill>
          <a:latin typeface="+mn-lt"/>
          <a:ea typeface="+mn-ea"/>
          <a:cs typeface="+mn-cs"/>
        </a:defRPr>
      </a:lvl3pPr>
      <a:lvl4pPr marL="1996276" algn="l" defTabSz="1330850" rtl="0" eaLnBrk="1" latinLnBrk="0" hangingPunct="1">
        <a:defRPr sz="2620" kern="1200">
          <a:solidFill>
            <a:schemeClr val="tx1"/>
          </a:solidFill>
          <a:latin typeface="+mn-lt"/>
          <a:ea typeface="+mn-ea"/>
          <a:cs typeface="+mn-cs"/>
        </a:defRPr>
      </a:lvl4pPr>
      <a:lvl5pPr marL="2661699" algn="l" defTabSz="1330850" rtl="0" eaLnBrk="1" latinLnBrk="0" hangingPunct="1">
        <a:defRPr sz="2620" kern="1200">
          <a:solidFill>
            <a:schemeClr val="tx1"/>
          </a:solidFill>
          <a:latin typeface="+mn-lt"/>
          <a:ea typeface="+mn-ea"/>
          <a:cs typeface="+mn-cs"/>
        </a:defRPr>
      </a:lvl5pPr>
      <a:lvl6pPr marL="3327125" algn="l" defTabSz="1330850" rtl="0" eaLnBrk="1" latinLnBrk="0" hangingPunct="1">
        <a:defRPr sz="2620" kern="1200">
          <a:solidFill>
            <a:schemeClr val="tx1"/>
          </a:solidFill>
          <a:latin typeface="+mn-lt"/>
          <a:ea typeface="+mn-ea"/>
          <a:cs typeface="+mn-cs"/>
        </a:defRPr>
      </a:lvl6pPr>
      <a:lvl7pPr marL="3992551" algn="l" defTabSz="1330850" rtl="0" eaLnBrk="1" latinLnBrk="0" hangingPunct="1">
        <a:defRPr sz="2620" kern="1200">
          <a:solidFill>
            <a:schemeClr val="tx1"/>
          </a:solidFill>
          <a:latin typeface="+mn-lt"/>
          <a:ea typeface="+mn-ea"/>
          <a:cs typeface="+mn-cs"/>
        </a:defRPr>
      </a:lvl7pPr>
      <a:lvl8pPr marL="4657976" algn="l" defTabSz="1330850" rtl="0" eaLnBrk="1" latinLnBrk="0" hangingPunct="1">
        <a:defRPr sz="2620" kern="1200">
          <a:solidFill>
            <a:schemeClr val="tx1"/>
          </a:solidFill>
          <a:latin typeface="+mn-lt"/>
          <a:ea typeface="+mn-ea"/>
          <a:cs typeface="+mn-cs"/>
        </a:defRPr>
      </a:lvl8pPr>
      <a:lvl9pPr marL="5323400" algn="l" defTabSz="1330850" rtl="0" eaLnBrk="1" latinLnBrk="0" hangingPunct="1">
        <a:defRPr sz="26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extLst>
              <a:ext uri="{FF2B5EF4-FFF2-40B4-BE49-F238E27FC236}">
                <a16:creationId xmlns:a16="http://schemas.microsoft.com/office/drawing/2014/main" id="{F810E1EE-FD79-4F4F-A9F7-DE23311968A5}"/>
              </a:ext>
            </a:extLst>
          </p:cNvPr>
          <p:cNvSpPr>
            <a:spLocks noChangeAspect="1"/>
          </p:cNvSpPr>
          <p:nvPr/>
        </p:nvSpPr>
        <p:spPr>
          <a:xfrm>
            <a:off x="204926" y="863670"/>
            <a:ext cx="4820084" cy="4820084"/>
          </a:xfrm>
          <a:prstGeom prst="ellipse">
            <a:avLst/>
          </a:prstGeom>
          <a:solidFill>
            <a:srgbClr val="EDD0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31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4742FAA-0C52-4C08-BCD2-B6A5E956C168}"/>
              </a:ext>
            </a:extLst>
          </p:cNvPr>
          <p:cNvSpPr/>
          <p:nvPr/>
        </p:nvSpPr>
        <p:spPr>
          <a:xfrm>
            <a:off x="2160474" y="4009500"/>
            <a:ext cx="8256125" cy="8460099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31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6350E4A-1238-4A9A-91D1-7CE5DC5F8B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229" y="4588607"/>
            <a:ext cx="4886169" cy="7914786"/>
          </a:xfrm>
          <a:prstGeom prst="rect">
            <a:avLst/>
          </a:prstGeom>
        </p:spPr>
      </p:pic>
      <p:sp>
        <p:nvSpPr>
          <p:cNvPr id="30" name="Text Box 14">
            <a:extLst>
              <a:ext uri="{FF2B5EF4-FFF2-40B4-BE49-F238E27FC236}">
                <a16:creationId xmlns:a16="http://schemas.microsoft.com/office/drawing/2014/main" id="{2A6B9F5C-91EC-4093-8479-69522B9453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9909" y="12542238"/>
            <a:ext cx="7816112" cy="1406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48291" tIns="74146" rIns="148291" bIns="74146">
            <a:spAutoFit/>
          </a:bodyPr>
          <a:lstStyle/>
          <a:p>
            <a:pPr algn="ctr" defTabSz="1483343">
              <a:lnSpc>
                <a:spcPts val="4589"/>
              </a:lnSpc>
            </a:pPr>
            <a:r>
              <a:rPr lang="en-US" sz="4270" b="1" u="none" dirty="0">
                <a:latin typeface="Felix Titling" panose="04060505060202020A04" pitchFamily="82" charset="0"/>
                <a:ea typeface="Arial Unicode MS" pitchFamily="34" charset="-128"/>
                <a:cs typeface="Arial Unicode MS" pitchFamily="34" charset="-128"/>
              </a:rPr>
              <a:t>Inspiration From Above</a:t>
            </a:r>
            <a:r>
              <a:rPr lang="zh-TW" altLang="en-US" sz="4270" b="1" u="none" dirty="0">
                <a:latin typeface="Felix Titling" panose="04060505060202020A04" pitchFamily="82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zh-TW" sz="4270" b="1" u="none" dirty="0">
                <a:latin typeface="Felix Titling" panose="04060505060202020A04" pitchFamily="82" charset="0"/>
                <a:ea typeface="Arial Unicode MS" pitchFamily="34" charset="-128"/>
                <a:cs typeface="Arial Unicode MS" pitchFamily="34" charset="-128"/>
              </a:rPr>
              <a:t>1</a:t>
            </a:r>
            <a:endParaRPr lang="en-US" sz="4270" b="1" u="none" dirty="0">
              <a:latin typeface="Felix Titling" panose="04060505060202020A04" pitchFamily="82" charset="0"/>
              <a:ea typeface="Arial Unicode MS" pitchFamily="34" charset="-128"/>
              <a:cs typeface="Arial Unicode MS" pitchFamily="34" charset="-128"/>
            </a:endParaRPr>
          </a:p>
          <a:p>
            <a:pPr algn="ctr" defTabSz="1483343">
              <a:lnSpc>
                <a:spcPts val="5240"/>
              </a:lnSpc>
            </a:pPr>
            <a:r>
              <a:rPr lang="zh-TW" altLang="en-US" sz="5822" b="1" u="none" dirty="0">
                <a:latin typeface="DFKai-SB" panose="03000509000000000000" pitchFamily="65" charset="-120"/>
                <a:ea typeface="DFKai-SB" panose="03000509000000000000" pitchFamily="65" charset="-120"/>
                <a:cs typeface="Arial Unicode MS" pitchFamily="34" charset="-128"/>
              </a:rPr>
              <a:t>靈感</a:t>
            </a:r>
            <a:r>
              <a:rPr lang="zh-TW" altLang="en-US" sz="4658" b="1" u="none" dirty="0">
                <a:latin typeface="DFKai-SB" panose="03000509000000000000" pitchFamily="65" charset="-120"/>
                <a:ea typeface="DFKai-SB" panose="03000509000000000000" pitchFamily="65" charset="-120"/>
                <a:cs typeface="Arial Unicode MS" pitchFamily="34" charset="-128"/>
              </a:rPr>
              <a:t>的</a:t>
            </a:r>
            <a:r>
              <a:rPr lang="zh-TW" altLang="en-US" sz="5822" b="1" u="none" dirty="0">
                <a:latin typeface="DFKai-SB" panose="03000509000000000000" pitchFamily="65" charset="-120"/>
                <a:ea typeface="DFKai-SB" panose="03000509000000000000" pitchFamily="65" charset="-120"/>
                <a:cs typeface="Arial Unicode MS" pitchFamily="34" charset="-128"/>
              </a:rPr>
              <a:t>源頭</a:t>
            </a:r>
            <a:r>
              <a:rPr lang="zh-TW" altLang="en-US" sz="4270" b="1" u="none" dirty="0">
                <a:latin typeface="Felix Titling" panose="04060505060202020A04" pitchFamily="82" charset="0"/>
              </a:rPr>
              <a:t> </a:t>
            </a:r>
            <a:r>
              <a:rPr lang="en-US" altLang="zh-TW" sz="4270" b="1" u="none" dirty="0">
                <a:latin typeface="Felix Titling" panose="04060505060202020A04" pitchFamily="82" charset="0"/>
                <a:ea typeface="Arial Unicode MS" pitchFamily="34" charset="-128"/>
              </a:rPr>
              <a:t>1</a:t>
            </a:r>
            <a:endParaRPr lang="en-US" sz="4270" b="1" u="none" dirty="0">
              <a:latin typeface="Felix Titling" panose="04060505060202020A04" pitchFamily="82" charset="0"/>
              <a:ea typeface="Arial Unicode MS" pitchFamily="34" charset="-128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9DD4719-E6C2-4B7B-A42B-4D605EB34D7D}"/>
              </a:ext>
            </a:extLst>
          </p:cNvPr>
          <p:cNvSpPr>
            <a:spLocks noChangeAspect="1"/>
          </p:cNvSpPr>
          <p:nvPr/>
        </p:nvSpPr>
        <p:spPr>
          <a:xfrm>
            <a:off x="8020272" y="4606162"/>
            <a:ext cx="3709038" cy="3720603"/>
          </a:xfrm>
          <a:prstGeom prst="ellipse">
            <a:avLst/>
          </a:prstGeom>
          <a:solidFill>
            <a:srgbClr val="EDD0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31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3BD26DE-CCB6-4799-B583-538EABF761E6}"/>
              </a:ext>
            </a:extLst>
          </p:cNvPr>
          <p:cNvSpPr>
            <a:spLocks noChangeAspect="1"/>
          </p:cNvSpPr>
          <p:nvPr/>
        </p:nvSpPr>
        <p:spPr>
          <a:xfrm>
            <a:off x="1939722" y="11161221"/>
            <a:ext cx="582785" cy="582785"/>
          </a:xfrm>
          <a:prstGeom prst="ellipse">
            <a:avLst/>
          </a:prstGeom>
          <a:solidFill>
            <a:srgbClr val="EDD0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31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72F3F2E-3B38-44C7-8180-C05F6A9053E5}"/>
              </a:ext>
            </a:extLst>
          </p:cNvPr>
          <p:cNvSpPr/>
          <p:nvPr/>
        </p:nvSpPr>
        <p:spPr>
          <a:xfrm>
            <a:off x="10430136" y="10558259"/>
            <a:ext cx="581157" cy="602961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31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F1398B5-2CF6-48C1-BB0E-FD87C5257E2B}"/>
              </a:ext>
            </a:extLst>
          </p:cNvPr>
          <p:cNvSpPr/>
          <p:nvPr/>
        </p:nvSpPr>
        <p:spPr>
          <a:xfrm>
            <a:off x="1548323" y="2937217"/>
            <a:ext cx="2108905" cy="9989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7648"/>
              </a:lnSpc>
            </a:pPr>
            <a:r>
              <a:rPr lang="zh-TW" altLang="en-US" sz="5822" b="1" u="none" dirty="0">
                <a:latin typeface="DFKai-SB" panose="03000509000000000000" pitchFamily="65" charset="-120"/>
                <a:ea typeface="DFKai-SB" panose="03000509000000000000" pitchFamily="65" charset="-120"/>
              </a:rPr>
              <a:t>四月</a:t>
            </a:r>
            <a:endParaRPr lang="en-US" sz="5822" b="1" u="none" dirty="0"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0DF2C96-1DED-402C-B149-F4777E5DE306}"/>
              </a:ext>
            </a:extLst>
          </p:cNvPr>
          <p:cNvCxnSpPr>
            <a:cxnSpLocks/>
          </p:cNvCxnSpPr>
          <p:nvPr/>
        </p:nvCxnSpPr>
        <p:spPr>
          <a:xfrm>
            <a:off x="1920621" y="4054221"/>
            <a:ext cx="1419748" cy="0"/>
          </a:xfrm>
          <a:prstGeom prst="line">
            <a:avLst/>
          </a:prstGeom>
          <a:ln w="165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1C6115D1-E7EB-41D3-8D4D-0DEFDC1C8406}"/>
              </a:ext>
            </a:extLst>
          </p:cNvPr>
          <p:cNvSpPr/>
          <p:nvPr/>
        </p:nvSpPr>
        <p:spPr>
          <a:xfrm>
            <a:off x="2892380" y="14937772"/>
            <a:ext cx="6972610" cy="24080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13" b="1" u="none" dirty="0">
                <a:solidFill>
                  <a:schemeClr val="tx1">
                    <a:lumMod val="50000"/>
                    <a:lumOff val="50000"/>
                  </a:schemeClr>
                </a:solidFill>
                <a:latin typeface="Myriad Pro" panose="020B0503030403020204" pitchFamily="34" charset="0"/>
              </a:rPr>
              <a:t>Chinese Evangelical Free Church</a:t>
            </a:r>
          </a:p>
          <a:p>
            <a:pPr algn="ctr"/>
            <a:r>
              <a:rPr lang="zh-TW" altLang="en-US" sz="3013" b="1" u="none" dirty="0">
                <a:solidFill>
                  <a:schemeClr val="tx1">
                    <a:lumMod val="50000"/>
                    <a:lumOff val="50000"/>
                  </a:schemeClr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洛省華人播道會</a:t>
            </a:r>
            <a:endParaRPr lang="en-US" sz="3013" b="1" u="none" dirty="0">
              <a:solidFill>
                <a:schemeClr val="tx1">
                  <a:lumMod val="50000"/>
                  <a:lumOff val="50000"/>
                </a:schemeClr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ctr"/>
            <a:r>
              <a:rPr lang="en-US" sz="3013" b="1" u="none" dirty="0">
                <a:solidFill>
                  <a:schemeClr val="tx1">
                    <a:lumMod val="50000"/>
                    <a:lumOff val="50000"/>
                  </a:schemeClr>
                </a:solidFill>
                <a:latin typeface="Myriad Pro" panose="020B0503030403020204" pitchFamily="34" charset="0"/>
              </a:rPr>
              <a:t>1111  S. Atlantic Blvd</a:t>
            </a:r>
          </a:p>
          <a:p>
            <a:pPr algn="ctr"/>
            <a:r>
              <a:rPr lang="en-US" sz="3013" b="1" u="none" dirty="0">
                <a:solidFill>
                  <a:schemeClr val="tx1">
                    <a:lumMod val="50000"/>
                    <a:lumOff val="50000"/>
                  </a:schemeClr>
                </a:solidFill>
                <a:latin typeface="Myriad Pro" panose="020B0503030403020204" pitchFamily="34" charset="0"/>
              </a:rPr>
              <a:t>Monterey Park</a:t>
            </a:r>
          </a:p>
          <a:p>
            <a:pPr algn="ctr"/>
            <a:r>
              <a:rPr lang="zh-TW" altLang="en-US" sz="3013" b="1" u="none" dirty="0">
                <a:solidFill>
                  <a:schemeClr val="tx1">
                    <a:lumMod val="50000"/>
                    <a:lumOff val="50000"/>
                  </a:schemeClr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免費</a:t>
            </a:r>
            <a:r>
              <a:rPr lang="zh-TW" altLang="en-US" sz="3013" b="1" u="none">
                <a:solidFill>
                  <a:schemeClr val="tx1">
                    <a:lumMod val="50000"/>
                    <a:lumOff val="50000"/>
                  </a:schemeClr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入場</a:t>
            </a:r>
            <a:endParaRPr lang="en-US" sz="3013" b="1" u="none" dirty="0">
              <a:solidFill>
                <a:schemeClr val="tx1">
                  <a:lumMod val="50000"/>
                  <a:lumOff val="50000"/>
                </a:schemeClr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sp>
        <p:nvSpPr>
          <p:cNvPr id="24" name="Text Box 14">
            <a:extLst>
              <a:ext uri="{FF2B5EF4-FFF2-40B4-BE49-F238E27FC236}">
                <a16:creationId xmlns:a16="http://schemas.microsoft.com/office/drawing/2014/main" id="{054642F0-B160-4FE7-9A15-0D785BDCD0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7169" y="777081"/>
            <a:ext cx="7503524" cy="150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48291" tIns="74146" rIns="148291" bIns="74146">
            <a:spAutoFit/>
          </a:bodyPr>
          <a:lstStyle/>
          <a:p>
            <a:pPr algn="ctr" defTabSz="1483343">
              <a:lnSpc>
                <a:spcPts val="6118"/>
              </a:lnSpc>
            </a:pPr>
            <a:r>
              <a:rPr lang="en-US" sz="4658" b="1" u="none" dirty="0">
                <a:latin typeface="Felix Titling" panose="04060505060202020A04" pitchFamily="82" charset="0"/>
                <a:ea typeface="Arial Unicode MS" pitchFamily="34" charset="-128"/>
                <a:cs typeface="Arial Unicode MS" pitchFamily="34" charset="-128"/>
              </a:rPr>
              <a:t>SANDRA </a:t>
            </a:r>
            <a:r>
              <a:rPr lang="en-US" altLang="zh-TW" sz="4658" b="1" u="none" dirty="0">
                <a:latin typeface="Felix Titling" panose="04060505060202020A04" pitchFamily="82" charset="0"/>
                <a:ea typeface="Arial Unicode MS" pitchFamily="34" charset="-128"/>
                <a:cs typeface="Arial Unicode MS" pitchFamily="34" charset="-128"/>
              </a:rPr>
              <a:t>WRIGHT</a:t>
            </a:r>
            <a:r>
              <a:rPr lang="en-US" sz="4658" b="1" u="none" dirty="0">
                <a:latin typeface="Felix Titling" panose="04060505060202020A04" pitchFamily="82" charset="0"/>
                <a:ea typeface="Arial Unicode MS" pitchFamily="34" charset="-128"/>
                <a:cs typeface="Arial Unicode MS" pitchFamily="34" charset="-128"/>
              </a:rPr>
              <a:t> SHEN</a:t>
            </a:r>
          </a:p>
          <a:p>
            <a:pPr algn="ctr" defTabSz="1483343">
              <a:lnSpc>
                <a:spcPts val="4000"/>
              </a:lnSpc>
            </a:pPr>
            <a:r>
              <a:rPr lang="zh-TW" altLang="en-US" sz="4658" b="1" u="none" dirty="0">
                <a:latin typeface="DFKai-SB" panose="03000509000000000000" pitchFamily="65" charset="-120"/>
                <a:ea typeface="DFKai-SB" panose="03000509000000000000" pitchFamily="65" charset="-120"/>
                <a:cs typeface="Arial Unicode MS" pitchFamily="34" charset="-128"/>
              </a:rPr>
              <a:t>仙杜拉</a:t>
            </a:r>
            <a:r>
              <a:rPr lang="en-US" altLang="zh-TW" sz="4658" b="1" u="none" dirty="0">
                <a:latin typeface="DFKai-SB" panose="03000509000000000000" pitchFamily="65" charset="-120"/>
                <a:ea typeface="DFKai-SB" panose="03000509000000000000" pitchFamily="65" charset="-120"/>
                <a:cs typeface="Arial Unicode MS" pitchFamily="34" charset="-128"/>
              </a:rPr>
              <a:t>·</a:t>
            </a:r>
            <a:r>
              <a:rPr lang="zh-TW" altLang="en-US" sz="4658" b="1" u="none" dirty="0">
                <a:latin typeface="DFKai-SB" panose="03000509000000000000" pitchFamily="65" charset="-120"/>
                <a:ea typeface="DFKai-SB" panose="03000509000000000000" pitchFamily="65" charset="-120"/>
                <a:cs typeface="Arial Unicode MS" pitchFamily="34" charset="-128"/>
              </a:rPr>
              <a:t>賴特</a:t>
            </a:r>
            <a:r>
              <a:rPr lang="en-US" altLang="zh-TW" sz="4658" b="1" u="none" dirty="0">
                <a:latin typeface="DFKai-SB" panose="03000509000000000000" pitchFamily="65" charset="-120"/>
                <a:ea typeface="DFKai-SB" panose="03000509000000000000" pitchFamily="65" charset="-120"/>
                <a:cs typeface="Arial Unicode MS" pitchFamily="34" charset="-128"/>
              </a:rPr>
              <a:t>·</a:t>
            </a:r>
            <a:r>
              <a:rPr lang="zh-TW" altLang="en-US" sz="4658" b="1" u="none" dirty="0">
                <a:latin typeface="DFKai-SB" panose="03000509000000000000" pitchFamily="65" charset="-120"/>
                <a:ea typeface="DFKai-SB" panose="03000509000000000000" pitchFamily="65" charset="-120"/>
                <a:cs typeface="Arial Unicode MS" pitchFamily="34" charset="-128"/>
              </a:rPr>
              <a:t>沈</a:t>
            </a:r>
            <a:endParaRPr lang="en-US" altLang="zh-TW" sz="4658" b="1" u="none" dirty="0">
              <a:latin typeface="DFKai-SB" panose="03000509000000000000" pitchFamily="65" charset="-120"/>
              <a:ea typeface="DFKai-SB" panose="03000509000000000000" pitchFamily="65" charset="-120"/>
              <a:cs typeface="Arial Unicode MS" pitchFamily="34" charset="-128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C89E2E0-1440-4B21-B84B-B09DFC941926}"/>
              </a:ext>
            </a:extLst>
          </p:cNvPr>
          <p:cNvSpPr/>
          <p:nvPr/>
        </p:nvSpPr>
        <p:spPr>
          <a:xfrm>
            <a:off x="5904030" y="2170624"/>
            <a:ext cx="4820083" cy="1358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483343">
              <a:lnSpc>
                <a:spcPts val="3299"/>
              </a:lnSpc>
            </a:pPr>
            <a:r>
              <a:rPr lang="zh-TW" altLang="en-US" sz="3105" u="none" dirty="0">
                <a:latin typeface="DFKai-SB" panose="03000509000000000000" pitchFamily="65" charset="-120"/>
                <a:ea typeface="DFKai-SB" panose="03000509000000000000" pitchFamily="65" charset="-120"/>
                <a:cs typeface="Arial" panose="020B0604020202020204" pitchFamily="34" charset="0"/>
              </a:rPr>
              <a:t>法國國際鋼琴首獎</a:t>
            </a:r>
            <a:endParaRPr lang="en-US" altLang="zh-TW" sz="3105" u="none" dirty="0">
              <a:latin typeface="DFKai-SB" panose="03000509000000000000" pitchFamily="65" charset="-120"/>
              <a:ea typeface="DFKai-SB" panose="03000509000000000000" pitchFamily="65" charset="-120"/>
              <a:cs typeface="Arial" panose="020B0604020202020204" pitchFamily="34" charset="0"/>
            </a:endParaRPr>
          </a:p>
          <a:p>
            <a:pPr algn="ctr" defTabSz="1483343">
              <a:lnSpc>
                <a:spcPts val="3299"/>
              </a:lnSpc>
            </a:pPr>
            <a:r>
              <a:rPr lang="en-US" altLang="zh-TW" sz="3105" u="none" dirty="0">
                <a:latin typeface="Myriad Pro" panose="020B0503030403020204" pitchFamily="34" charset="0"/>
                <a:ea typeface="Arial Unicode MS" pitchFamily="34" charset="-128"/>
                <a:cs typeface="Arial" panose="020B0604020202020204" pitchFamily="34" charset="0"/>
              </a:rPr>
              <a:t>Hilton Head </a:t>
            </a:r>
            <a:r>
              <a:rPr lang="zh-TW" altLang="en-US" sz="3105" u="none" dirty="0">
                <a:latin typeface="DFKai-SB" panose="03000509000000000000" pitchFamily="65" charset="-120"/>
                <a:ea typeface="DFKai-SB" panose="03000509000000000000" pitchFamily="65" charset="-120"/>
                <a:cs typeface="Arial" panose="020B0604020202020204" pitchFamily="34" charset="0"/>
              </a:rPr>
              <a:t>國際鋼琴首獎</a:t>
            </a:r>
            <a:endParaRPr lang="en-US" altLang="zh-TW" sz="3105" u="none" dirty="0">
              <a:latin typeface="DFKai-SB" panose="03000509000000000000" pitchFamily="65" charset="-120"/>
              <a:ea typeface="DFKai-SB" panose="03000509000000000000" pitchFamily="65" charset="-120"/>
              <a:cs typeface="Arial" panose="020B0604020202020204" pitchFamily="34" charset="0"/>
            </a:endParaRPr>
          </a:p>
          <a:p>
            <a:pPr algn="ctr" defTabSz="1483343">
              <a:lnSpc>
                <a:spcPts val="3299"/>
              </a:lnSpc>
            </a:pPr>
            <a:r>
              <a:rPr lang="en-US" altLang="zh-TW" sz="3105" u="none" dirty="0">
                <a:latin typeface="Myriad Pro" panose="020B0503030403020204" pitchFamily="34" charset="0"/>
                <a:ea typeface="Arial Unicode MS" pitchFamily="34" charset="-128"/>
                <a:cs typeface="Arial" panose="020B0604020202020204" pitchFamily="34" charset="0"/>
              </a:rPr>
              <a:t>Steinway </a:t>
            </a:r>
            <a:r>
              <a:rPr lang="zh-TW" altLang="en-US" sz="3105" u="none" dirty="0">
                <a:latin typeface="DFKai-SB" panose="03000509000000000000" pitchFamily="65" charset="-120"/>
                <a:ea typeface="DFKai-SB" panose="03000509000000000000" pitchFamily="65" charset="-120"/>
                <a:cs typeface="Arial" panose="020B0604020202020204" pitchFamily="34" charset="0"/>
              </a:rPr>
              <a:t>藝術家</a:t>
            </a:r>
            <a:endParaRPr lang="en-US" altLang="zh-TW" sz="3105" u="none" dirty="0">
              <a:latin typeface="DFKai-SB" panose="03000509000000000000" pitchFamily="65" charset="-120"/>
              <a:ea typeface="DFKai-SB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28" name="Rectangle 13">
            <a:extLst>
              <a:ext uri="{FF2B5EF4-FFF2-40B4-BE49-F238E27FC236}">
                <a16:creationId xmlns:a16="http://schemas.microsoft.com/office/drawing/2014/main" id="{F95FC337-1FC6-4D42-86E4-B58C3EA075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29204" y="13774925"/>
            <a:ext cx="7854066" cy="639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48291" tIns="74146" rIns="148291" bIns="74146">
            <a:spAutoFit/>
          </a:bodyPr>
          <a:lstStyle/>
          <a:p>
            <a:pPr algn="ctr" defTabSz="1483343">
              <a:lnSpc>
                <a:spcPct val="110000"/>
              </a:lnSpc>
              <a:defRPr/>
            </a:pPr>
            <a:r>
              <a:rPr lang="zh-TW" altLang="en-US" sz="3105" b="1" u="none" dirty="0">
                <a:latin typeface="DFKai-SB" panose="03000509000000000000" pitchFamily="65" charset="-120"/>
                <a:ea typeface="DFKai-SB" panose="03000509000000000000" pitchFamily="65" charset="-120"/>
                <a:cs typeface="Arial" panose="020B0604020202020204" pitchFamily="34" charset="0"/>
              </a:rPr>
              <a:t>解開偉大古典作曲家不為人所知的屬靈生命</a:t>
            </a:r>
            <a:endParaRPr lang="en-US" sz="3105" b="1" u="none" dirty="0">
              <a:latin typeface="DFKai-SB" panose="03000509000000000000" pitchFamily="65" charset="-120"/>
              <a:ea typeface="DFKai-SB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E1A7B05-40FB-47F2-86EA-6D970682756F}"/>
              </a:ext>
            </a:extLst>
          </p:cNvPr>
          <p:cNvSpPr/>
          <p:nvPr/>
        </p:nvSpPr>
        <p:spPr>
          <a:xfrm>
            <a:off x="1784614" y="4151353"/>
            <a:ext cx="1648095" cy="9856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5822" b="1" u="none" dirty="0">
                <a:latin typeface="Myriad Pro" panose="020B0503030403020204" pitchFamily="34" charset="0"/>
                <a:ea typeface="DFKai-SB" panose="03000509000000000000" pitchFamily="65" charset="-120"/>
              </a:rPr>
              <a:t>7PM</a:t>
            </a:r>
            <a:endParaRPr lang="en-US" sz="5822" b="1" u="none" dirty="0">
              <a:latin typeface="Myriad Pro" panose="020B0503030403020204" pitchFamily="34" charset="0"/>
              <a:ea typeface="DFKai-SB" panose="03000509000000000000" pitchFamily="65" charset="-12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A0EEE52-29B1-43CE-9C31-4058A5C1D31F}"/>
              </a:ext>
            </a:extLst>
          </p:cNvPr>
          <p:cNvSpPr/>
          <p:nvPr/>
        </p:nvSpPr>
        <p:spPr>
          <a:xfrm>
            <a:off x="1757486" y="2289139"/>
            <a:ext cx="1842171" cy="11849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7648"/>
              </a:lnSpc>
            </a:pPr>
            <a:r>
              <a:rPr lang="en-US" sz="11645" b="1" u="none" dirty="0">
                <a:latin typeface="Myriad Pro" panose="020B0503030403020204" pitchFamily="34" charset="0"/>
              </a:rPr>
              <a:t>21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E9EDD4D-520B-46BB-BC4B-8CBECA2F0691}"/>
              </a:ext>
            </a:extLst>
          </p:cNvPr>
          <p:cNvSpPr/>
          <p:nvPr/>
        </p:nvSpPr>
        <p:spPr>
          <a:xfrm>
            <a:off x="1844104" y="1020598"/>
            <a:ext cx="1672549" cy="9856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5822" b="1" u="none" dirty="0">
                <a:latin typeface="DFKai-SB" panose="03000509000000000000" pitchFamily="65" charset="-120"/>
                <a:ea typeface="DFKai-SB" panose="03000509000000000000" pitchFamily="65" charset="-120"/>
              </a:rPr>
              <a:t>周六</a:t>
            </a:r>
            <a:endParaRPr lang="en-US" sz="5822" dirty="0"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D73B287-1650-47D4-9916-00EB9094E1BD}"/>
              </a:ext>
            </a:extLst>
          </p:cNvPr>
          <p:cNvSpPr/>
          <p:nvPr/>
        </p:nvSpPr>
        <p:spPr>
          <a:xfrm>
            <a:off x="8238931" y="5167915"/>
            <a:ext cx="3512236" cy="24789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882" b="1" u="none" dirty="0">
                <a:latin typeface="DFKai-SB" panose="03000509000000000000" pitchFamily="65" charset="-120"/>
                <a:ea typeface="DFKai-SB" panose="03000509000000000000" pitchFamily="65" charset="-120"/>
              </a:rPr>
              <a:t>“</a:t>
            </a:r>
            <a:r>
              <a:rPr lang="zh-TW" altLang="en-US" sz="3882" b="1" u="none" dirty="0">
                <a:latin typeface="DFKai-SB" panose="03000509000000000000" pitchFamily="65" charset="-120"/>
                <a:ea typeface="DFKai-SB" panose="03000509000000000000" pitchFamily="65" charset="-120"/>
              </a:rPr>
              <a:t>她的演出格外具有獨特的優雅和音樂性</a:t>
            </a:r>
            <a:r>
              <a:rPr lang="en-US" altLang="zh-TW" sz="3882" b="1" u="none" dirty="0">
                <a:latin typeface="DFKai-SB" panose="03000509000000000000" pitchFamily="65" charset="-120"/>
                <a:ea typeface="DFKai-SB" panose="03000509000000000000" pitchFamily="65" charset="-120"/>
              </a:rPr>
              <a:t>”</a:t>
            </a:r>
            <a:r>
              <a:rPr lang="zh-TW" altLang="en-US" sz="3882" b="1" u="none" dirty="0">
                <a:latin typeface="DFKai-SB" panose="03000509000000000000" pitchFamily="65" charset="-120"/>
                <a:ea typeface="DFKai-SB" panose="03000509000000000000" pitchFamily="65" charset="-120"/>
              </a:rPr>
              <a:t> </a:t>
            </a:r>
            <a:endParaRPr lang="en-US" altLang="zh-TW" sz="3882" b="1" u="none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r>
              <a:rPr lang="en-US" altLang="zh-TW" sz="3882" b="1" u="none" dirty="0">
                <a:latin typeface="DFKai-SB" panose="03000509000000000000" pitchFamily="65" charset="-120"/>
                <a:ea typeface="DFKai-SB" panose="03000509000000000000" pitchFamily="65" charset="-120"/>
              </a:rPr>
              <a:t>–</a:t>
            </a:r>
            <a:r>
              <a:rPr lang="zh-TW" altLang="en-US" sz="3882" b="1" u="none" dirty="0">
                <a:latin typeface="DFKai-SB" panose="03000509000000000000" pitchFamily="65" charset="-120"/>
                <a:ea typeface="DFKai-SB" panose="03000509000000000000" pitchFamily="65" charset="-120"/>
              </a:rPr>
              <a:t>中央通訊報</a:t>
            </a:r>
            <a:endParaRPr lang="en-US" sz="3493" b="1" u="none" dirty="0"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pic>
        <p:nvPicPr>
          <p:cNvPr id="2058" name="Picture 2057">
            <a:extLst>
              <a:ext uri="{FF2B5EF4-FFF2-40B4-BE49-F238E27FC236}">
                <a16:creationId xmlns:a16="http://schemas.microsoft.com/office/drawing/2014/main" id="{84829F41-C987-4C1C-9BBF-36733D5052C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831" y="15254205"/>
            <a:ext cx="2507570" cy="2540295"/>
          </a:xfrm>
          <a:prstGeom prst="rect">
            <a:avLst/>
          </a:prstGeom>
        </p:spPr>
      </p:pic>
      <p:sp>
        <p:nvSpPr>
          <p:cNvPr id="26" name="Oval 25">
            <a:extLst>
              <a:ext uri="{FF2B5EF4-FFF2-40B4-BE49-F238E27FC236}">
                <a16:creationId xmlns:a16="http://schemas.microsoft.com/office/drawing/2014/main" id="{F62B7F1C-77E2-48C8-BE58-5B0DB885269E}"/>
              </a:ext>
            </a:extLst>
          </p:cNvPr>
          <p:cNvSpPr/>
          <p:nvPr/>
        </p:nvSpPr>
        <p:spPr>
          <a:xfrm>
            <a:off x="6232987" y="14511607"/>
            <a:ext cx="291393" cy="291393"/>
          </a:xfrm>
          <a:prstGeom prst="ellipse">
            <a:avLst/>
          </a:prstGeom>
          <a:solidFill>
            <a:srgbClr val="EDD0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3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F1EBE36-EED1-4CC8-990F-EB1162EBC3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0204" y="11817474"/>
            <a:ext cx="3272450" cy="476824"/>
          </a:xfrm>
          <a:prstGeom prst="rect">
            <a:avLst/>
          </a:prstGeom>
        </p:spPr>
      </p:pic>
      <p:sp>
        <p:nvSpPr>
          <p:cNvPr id="22" name="Oval 21">
            <a:extLst>
              <a:ext uri="{FF2B5EF4-FFF2-40B4-BE49-F238E27FC236}">
                <a16:creationId xmlns:a16="http://schemas.microsoft.com/office/drawing/2014/main" id="{2125530C-C433-45D6-BE76-1819ED742195}"/>
              </a:ext>
            </a:extLst>
          </p:cNvPr>
          <p:cNvSpPr/>
          <p:nvPr/>
        </p:nvSpPr>
        <p:spPr>
          <a:xfrm>
            <a:off x="5281141" y="3367214"/>
            <a:ext cx="270078" cy="233917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31"/>
          </a:p>
        </p:txBody>
      </p:sp>
    </p:spTree>
    <p:extLst>
      <p:ext uri="{BB962C8B-B14F-4D97-AF65-F5344CB8AC3E}">
        <p14:creationId xmlns:p14="http://schemas.microsoft.com/office/powerpoint/2010/main" val="42294070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21DBFB1-EB4A-4D7F-A1DD-4E09C7908FBF}"/>
              </a:ext>
            </a:extLst>
          </p:cNvPr>
          <p:cNvSpPr txBox="1"/>
          <p:nvPr/>
        </p:nvSpPr>
        <p:spPr>
          <a:xfrm>
            <a:off x="631588" y="1677716"/>
            <a:ext cx="10570157" cy="13538122"/>
          </a:xfrm>
          <a:prstGeom prst="rect">
            <a:avLst/>
          </a:prstGeom>
          <a:noFill/>
        </p:spPr>
        <p:txBody>
          <a:bodyPr wrap="none" rIns="0" rtlCol="0">
            <a:spAutoFit/>
          </a:bodyPr>
          <a:lstStyle/>
          <a:p>
            <a:r>
              <a:rPr lang="en-US" sz="2317" b="1" u="none" dirty="0"/>
              <a:t>Instructions for printing this PowerPoint:</a:t>
            </a:r>
          </a:p>
          <a:p>
            <a:endParaRPr lang="en-US" sz="1854" dirty="0"/>
          </a:p>
          <a:p>
            <a:r>
              <a:rPr lang="en-US" sz="2317" u="none" dirty="0"/>
              <a:t>1) Edit the location, date and time</a:t>
            </a:r>
          </a:p>
          <a:p>
            <a:r>
              <a:rPr lang="en-US" sz="2317" u="none" dirty="0"/>
              <a:t>2) Save the file</a:t>
            </a:r>
          </a:p>
          <a:p>
            <a:r>
              <a:rPr lang="en-US" sz="2317" u="none" dirty="0"/>
              <a:t>3) In the lower left corner next to the Start </a:t>
            </a:r>
          </a:p>
          <a:p>
            <a:r>
              <a:rPr lang="en-US" sz="2317" u="none" dirty="0"/>
              <a:t>button, type “regedit” in the search box.</a:t>
            </a:r>
          </a:p>
          <a:p>
            <a:endParaRPr lang="en-US" sz="1799" dirty="0"/>
          </a:p>
          <a:p>
            <a:r>
              <a:rPr lang="en-US" sz="2317" u="none" dirty="0"/>
              <a:t>4) Click Yes if it asks for Permission.</a:t>
            </a:r>
          </a:p>
          <a:p>
            <a:r>
              <a:rPr lang="en-US" sz="2317" u="none" dirty="0"/>
              <a:t>5) Click on the &gt; next to </a:t>
            </a:r>
            <a:r>
              <a:rPr lang="en-US" sz="2317" b="1" u="none" dirty="0"/>
              <a:t>HKEY_CURRENT_USER</a:t>
            </a:r>
            <a:endParaRPr lang="en-US" sz="1854" b="1" u="none" dirty="0"/>
          </a:p>
          <a:p>
            <a:r>
              <a:rPr lang="en-US" sz="2317" u="none" dirty="0"/>
              <a:t>6) On the next level, click on the &gt; next to </a:t>
            </a:r>
            <a:r>
              <a:rPr lang="en-US" sz="2317" b="1" u="none" dirty="0"/>
              <a:t>Software</a:t>
            </a:r>
            <a:endParaRPr lang="en-US" sz="4635" b="1" u="none" dirty="0"/>
          </a:p>
          <a:p>
            <a:r>
              <a:rPr lang="en-US" sz="2317" u="none" dirty="0"/>
              <a:t>7) On the next level, click on the &gt; next to </a:t>
            </a:r>
            <a:r>
              <a:rPr lang="en-US" sz="2317" b="1" u="none" dirty="0"/>
              <a:t>Microsoft</a:t>
            </a:r>
          </a:p>
          <a:p>
            <a:r>
              <a:rPr lang="en-US" sz="2317" u="none" dirty="0"/>
              <a:t>8) On the next level, click on the &gt; next to </a:t>
            </a:r>
            <a:r>
              <a:rPr lang="en-US" sz="2317" b="1" u="none" dirty="0"/>
              <a:t>Office</a:t>
            </a:r>
          </a:p>
          <a:p>
            <a:r>
              <a:rPr lang="en-US" sz="2317" u="none" dirty="0"/>
              <a:t>9) Depending on the version of your </a:t>
            </a:r>
            <a:r>
              <a:rPr lang="en-US" sz="2317" u="none" dirty="0" err="1"/>
              <a:t>Powerpoint</a:t>
            </a:r>
            <a:r>
              <a:rPr lang="en-US" sz="2317" u="none" dirty="0"/>
              <a:t>, you will either</a:t>
            </a:r>
          </a:p>
          <a:p>
            <a:r>
              <a:rPr lang="en-US" sz="2317" u="none" dirty="0"/>
              <a:t> click on the arrow next to “16.0”, “15.0”, “14.0”, “12.0” or “11.0”. </a:t>
            </a:r>
          </a:p>
          <a:p>
            <a:r>
              <a:rPr lang="en-US" sz="2317" u="none" dirty="0"/>
              <a:t>10) On the next level, click on the &gt; next to </a:t>
            </a:r>
            <a:r>
              <a:rPr lang="en-US" sz="2317" b="1" u="none" dirty="0" err="1"/>
              <a:t>Powerpoint</a:t>
            </a:r>
            <a:endParaRPr lang="en-US" sz="2317" b="1" u="none" dirty="0"/>
          </a:p>
          <a:p>
            <a:r>
              <a:rPr lang="en-US" sz="2317" u="none" dirty="0"/>
              <a:t>11) Click on </a:t>
            </a:r>
            <a:r>
              <a:rPr lang="en-US" sz="2317" b="1" u="none" dirty="0"/>
              <a:t>Options</a:t>
            </a:r>
            <a:r>
              <a:rPr lang="en-US" sz="2317" u="none" dirty="0"/>
              <a:t>.</a:t>
            </a:r>
          </a:p>
          <a:p>
            <a:r>
              <a:rPr lang="en-US" sz="2317" u="none" dirty="0"/>
              <a:t>12) Click the </a:t>
            </a:r>
            <a:r>
              <a:rPr lang="en-US" sz="2317" b="1" u="none" dirty="0"/>
              <a:t>Edit</a:t>
            </a:r>
            <a:r>
              <a:rPr lang="en-US" sz="2317" u="none" dirty="0"/>
              <a:t> menu at the top, then select </a:t>
            </a:r>
            <a:r>
              <a:rPr lang="en-US" sz="2317" b="1" u="none" dirty="0"/>
              <a:t>New</a:t>
            </a:r>
            <a:r>
              <a:rPr lang="en-US" sz="2317" u="none" dirty="0"/>
              <a:t> and </a:t>
            </a:r>
            <a:r>
              <a:rPr lang="en-US" sz="2317" b="1" u="none" dirty="0"/>
              <a:t>DWORD (32-bit) Value</a:t>
            </a:r>
          </a:p>
          <a:p>
            <a:endParaRPr lang="en-US" sz="2085" b="1" dirty="0"/>
          </a:p>
          <a:p>
            <a:endParaRPr lang="en-US" sz="2085" b="1" dirty="0"/>
          </a:p>
          <a:p>
            <a:endParaRPr lang="en-US" sz="2085" b="1" dirty="0"/>
          </a:p>
          <a:p>
            <a:endParaRPr lang="en-US" sz="1854" b="1" dirty="0"/>
          </a:p>
          <a:p>
            <a:endParaRPr lang="en-US" sz="1854" b="1" dirty="0"/>
          </a:p>
          <a:p>
            <a:endParaRPr lang="en-US" sz="1854" b="1" dirty="0"/>
          </a:p>
          <a:p>
            <a:endParaRPr lang="en-US" sz="1854" dirty="0"/>
          </a:p>
          <a:p>
            <a:endParaRPr lang="en-US" sz="2317" u="none" dirty="0"/>
          </a:p>
          <a:p>
            <a:endParaRPr lang="en-US" sz="2317" u="none" dirty="0"/>
          </a:p>
          <a:p>
            <a:r>
              <a:rPr lang="en-US" sz="2317" u="none" dirty="0"/>
              <a:t>13) Type </a:t>
            </a:r>
            <a:r>
              <a:rPr lang="en-US" sz="2317" b="1" u="none" dirty="0" err="1"/>
              <a:t>ExportBitmapResolution</a:t>
            </a:r>
            <a:r>
              <a:rPr lang="en-US" sz="2317" u="none" dirty="0"/>
              <a:t> and press Enter.</a:t>
            </a:r>
          </a:p>
          <a:p>
            <a:r>
              <a:rPr lang="en-US" sz="2317" u="none" dirty="0"/>
              <a:t>14) Make sure that </a:t>
            </a:r>
            <a:r>
              <a:rPr lang="en-US" sz="2317" b="1" u="none" dirty="0" err="1"/>
              <a:t>ExportBitmapResolution</a:t>
            </a:r>
            <a:r>
              <a:rPr lang="en-US" sz="2317" u="none" dirty="0"/>
              <a:t> is selected</a:t>
            </a:r>
          </a:p>
          <a:p>
            <a:r>
              <a:rPr lang="en-US" sz="2317" u="none" dirty="0"/>
              <a:t> and then click </a:t>
            </a:r>
            <a:r>
              <a:rPr lang="en-US" sz="2317" b="1" u="none" dirty="0"/>
              <a:t>Edit</a:t>
            </a:r>
            <a:r>
              <a:rPr lang="en-US" sz="2317" u="none" dirty="0"/>
              <a:t> menu and </a:t>
            </a:r>
            <a:r>
              <a:rPr lang="en-US" sz="2317" b="1" u="none" dirty="0"/>
              <a:t>Modify</a:t>
            </a:r>
          </a:p>
          <a:p>
            <a:r>
              <a:rPr lang="en-US" sz="2317" u="none" dirty="0"/>
              <a:t>15) In the </a:t>
            </a:r>
            <a:r>
              <a:rPr lang="en-US" sz="2317" b="1" u="none" dirty="0"/>
              <a:t>Value</a:t>
            </a:r>
            <a:r>
              <a:rPr lang="en-US" sz="2317" u="none" dirty="0"/>
              <a:t> data box, type </a:t>
            </a:r>
            <a:r>
              <a:rPr lang="en-US" sz="2317" b="1" u="none" dirty="0"/>
              <a:t>12C</a:t>
            </a:r>
            <a:r>
              <a:rPr lang="en-US" sz="2317" u="none" dirty="0"/>
              <a:t>.  Click OK</a:t>
            </a:r>
          </a:p>
          <a:p>
            <a:r>
              <a:rPr lang="en-US" sz="2317" u="none" dirty="0"/>
              <a:t>16) Click </a:t>
            </a:r>
            <a:r>
              <a:rPr lang="en-US" sz="2317" b="1" u="none" dirty="0"/>
              <a:t>File</a:t>
            </a:r>
            <a:r>
              <a:rPr lang="en-US" sz="2317" u="none" dirty="0"/>
              <a:t>, </a:t>
            </a:r>
            <a:r>
              <a:rPr lang="en-US" sz="2317" b="1" u="none" dirty="0"/>
              <a:t>Exit</a:t>
            </a:r>
            <a:r>
              <a:rPr lang="en-US" sz="2317" u="none" dirty="0"/>
              <a:t> to exit Registry Editor</a:t>
            </a:r>
          </a:p>
          <a:p>
            <a:r>
              <a:rPr lang="en-US" sz="2317" u="none" dirty="0"/>
              <a:t>17) Close PPT and re-open the presentation</a:t>
            </a:r>
          </a:p>
          <a:p>
            <a:r>
              <a:rPr lang="en-US" sz="2317" u="none" dirty="0"/>
              <a:t>18) Make sure Current Slide is slide 1</a:t>
            </a:r>
          </a:p>
          <a:p>
            <a:r>
              <a:rPr lang="en-US" sz="2317" u="none" dirty="0"/>
              <a:t>19) On the </a:t>
            </a:r>
            <a:r>
              <a:rPr lang="en-US" sz="2317" b="1" u="none" dirty="0"/>
              <a:t>File</a:t>
            </a:r>
            <a:r>
              <a:rPr lang="en-US" sz="2317" u="none" dirty="0"/>
              <a:t> menu, click </a:t>
            </a:r>
            <a:r>
              <a:rPr lang="en-US" sz="2317" b="1" u="none" dirty="0"/>
              <a:t>Save As</a:t>
            </a:r>
          </a:p>
          <a:p>
            <a:r>
              <a:rPr lang="en-US" sz="2317" u="none" dirty="0"/>
              <a:t>20) Select </a:t>
            </a:r>
            <a:r>
              <a:rPr lang="en-US" sz="2317" b="1" u="none" dirty="0"/>
              <a:t>PNG</a:t>
            </a:r>
            <a:r>
              <a:rPr lang="en-US" sz="2317" u="none" dirty="0"/>
              <a:t> as file type</a:t>
            </a:r>
          </a:p>
          <a:p>
            <a:r>
              <a:rPr lang="en-US" sz="2317" u="none" dirty="0"/>
              <a:t>21) Click </a:t>
            </a:r>
            <a:r>
              <a:rPr lang="en-US" sz="2317" b="1" u="none" dirty="0"/>
              <a:t>Current Slide only</a:t>
            </a:r>
          </a:p>
          <a:p>
            <a:endParaRPr lang="en-US" sz="2100" b="1" u="none" dirty="0"/>
          </a:p>
          <a:p>
            <a:endParaRPr lang="en-US" sz="1799" b="1" dirty="0"/>
          </a:p>
          <a:p>
            <a:endParaRPr lang="en-US" sz="1799" b="1" dirty="0"/>
          </a:p>
          <a:p>
            <a:endParaRPr lang="en-US" sz="1799" b="1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EFE329B-995A-4953-890F-4D583378E72D}"/>
              </a:ext>
            </a:extLst>
          </p:cNvPr>
          <p:cNvGrpSpPr/>
          <p:nvPr/>
        </p:nvGrpSpPr>
        <p:grpSpPr>
          <a:xfrm>
            <a:off x="6664327" y="2005533"/>
            <a:ext cx="3379731" cy="2275015"/>
            <a:chOff x="1825226" y="1333500"/>
            <a:chExt cx="2066940" cy="1339851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D7785937-B2BA-45C5-880F-9637A16EBB37}"/>
                </a:ext>
              </a:extLst>
            </p:cNvPr>
            <p:cNvGrpSpPr/>
            <p:nvPr/>
          </p:nvGrpSpPr>
          <p:grpSpPr>
            <a:xfrm>
              <a:off x="1825226" y="1333500"/>
              <a:ext cx="1352664" cy="1282700"/>
              <a:chOff x="250426" y="2959100"/>
              <a:chExt cx="1352664" cy="1282700"/>
            </a:xfrm>
          </p:grpSpPr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9A095B1A-D6E2-49F8-8430-6B87212E8F7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b="66667"/>
              <a:stretch/>
            </p:blipFill>
            <p:spPr>
              <a:xfrm>
                <a:off x="250426" y="2959100"/>
                <a:ext cx="1352664" cy="768350"/>
              </a:xfrm>
              <a:prstGeom prst="rect">
                <a:avLst/>
              </a:prstGeom>
            </p:spPr>
          </p:pic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6BBE88E1-6780-4ADE-8497-1B9DECCAC63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t="77686"/>
              <a:stretch/>
            </p:blipFill>
            <p:spPr>
              <a:xfrm>
                <a:off x="250426" y="3727450"/>
                <a:ext cx="1352664" cy="514350"/>
              </a:xfrm>
              <a:prstGeom prst="rect">
                <a:avLst/>
              </a:prstGeom>
            </p:spPr>
          </p:pic>
        </p:grp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351DD22A-B9A8-46CB-8B4B-8B538505E189}"/>
                </a:ext>
              </a:extLst>
            </p:cNvPr>
            <p:cNvSpPr/>
            <p:nvPr/>
          </p:nvSpPr>
          <p:spPr>
            <a:xfrm>
              <a:off x="1961808" y="2463285"/>
              <a:ext cx="539750" cy="210066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307"/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E9832E5A-63E8-4FA4-96C0-44C92668B3E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12643" y="2205775"/>
              <a:ext cx="700655" cy="362543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F465BC9-9880-45B9-838C-768EA83542C3}"/>
                </a:ext>
              </a:extLst>
            </p:cNvPr>
            <p:cNvSpPr txBox="1"/>
            <p:nvPr/>
          </p:nvSpPr>
          <p:spPr>
            <a:xfrm>
              <a:off x="2874043" y="2072506"/>
              <a:ext cx="1018123" cy="4197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50" u="none" dirty="0"/>
                <a:t>Type this.</a:t>
              </a:r>
            </a:p>
            <a:p>
              <a:r>
                <a:rPr lang="en-US" sz="1350" u="none" dirty="0"/>
                <a:t>Then this appears, </a:t>
              </a:r>
            </a:p>
            <a:p>
              <a:r>
                <a:rPr lang="en-US" sz="1350" u="none" dirty="0"/>
                <a:t>double-click it</a:t>
              </a:r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46A84BC8-FC0B-48C4-9A5D-0FDC65C2186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501559" y="1717676"/>
              <a:ext cx="1275478" cy="628182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8C027B2-64F6-4302-B80A-9EA359300842}"/>
              </a:ext>
            </a:extLst>
          </p:cNvPr>
          <p:cNvGrpSpPr/>
          <p:nvPr/>
        </p:nvGrpSpPr>
        <p:grpSpPr>
          <a:xfrm>
            <a:off x="8213967" y="4065756"/>
            <a:ext cx="1985350" cy="1783837"/>
            <a:chOff x="3166746" y="2687028"/>
            <a:chExt cx="967257" cy="802206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105186FB-CF14-4AD8-A513-9E0AF553F4E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75505" b="60350"/>
            <a:stretch/>
          </p:blipFill>
          <p:spPr>
            <a:xfrm>
              <a:off x="3166746" y="2687028"/>
              <a:ext cx="967257" cy="802206"/>
            </a:xfrm>
            <a:prstGeom prst="rect">
              <a:avLst/>
            </a:prstGeom>
          </p:spPr>
        </p:pic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5CCC9E9F-4599-4791-ABD1-05625B767AB7}"/>
                </a:ext>
              </a:extLst>
            </p:cNvPr>
            <p:cNvSpPr/>
            <p:nvPr/>
          </p:nvSpPr>
          <p:spPr>
            <a:xfrm>
              <a:off x="3228690" y="3110985"/>
              <a:ext cx="162210" cy="65365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307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5C8EF32-C578-436D-81B9-CFE3DC0BAAB5}"/>
              </a:ext>
            </a:extLst>
          </p:cNvPr>
          <p:cNvGrpSpPr/>
          <p:nvPr/>
        </p:nvGrpSpPr>
        <p:grpSpPr>
          <a:xfrm>
            <a:off x="10336065" y="4065756"/>
            <a:ext cx="1161992" cy="2772404"/>
            <a:chOff x="4134003" y="3088131"/>
            <a:chExt cx="638421" cy="1234691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FC289363-B00F-463B-B5B9-E3AEED1BCD4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81944" b="31847"/>
            <a:stretch/>
          </p:blipFill>
          <p:spPr>
            <a:xfrm>
              <a:off x="4134003" y="3088131"/>
              <a:ext cx="638421" cy="1234691"/>
            </a:xfrm>
            <a:prstGeom prst="rect">
              <a:avLst/>
            </a:prstGeom>
          </p:spPr>
        </p:pic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72E157E5-A65B-4083-A90F-E2F7F4535C97}"/>
                </a:ext>
              </a:extLst>
            </p:cNvPr>
            <p:cNvSpPr/>
            <p:nvPr/>
          </p:nvSpPr>
          <p:spPr>
            <a:xfrm>
              <a:off x="4246553" y="4103153"/>
              <a:ext cx="162210" cy="65365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307"/>
            </a:p>
          </p:txBody>
        </p:sp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C360B048-1664-4E5D-AFD6-07402513EB3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244" t="2823" r="75496" b="69973"/>
          <a:stretch/>
        </p:blipFill>
        <p:spPr>
          <a:xfrm>
            <a:off x="766469" y="7796169"/>
            <a:ext cx="5297420" cy="2056889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46D67C6-1CC9-4A2D-998B-7D2D7D8881E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8207" t="3484" r="68056" b="68725"/>
          <a:stretch/>
        </p:blipFill>
        <p:spPr>
          <a:xfrm>
            <a:off x="6170820" y="7770469"/>
            <a:ext cx="5853080" cy="2079324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A8B60099-8E14-40A4-9EAA-B7013DFD26FB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28536" b="52084"/>
          <a:stretch/>
        </p:blipFill>
        <p:spPr>
          <a:xfrm>
            <a:off x="7795193" y="12664120"/>
            <a:ext cx="4174624" cy="1434121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58F1B7B3-769D-4592-A242-0CC8E501D024}"/>
              </a:ext>
            </a:extLst>
          </p:cNvPr>
          <p:cNvGrpSpPr/>
          <p:nvPr/>
        </p:nvGrpSpPr>
        <p:grpSpPr>
          <a:xfrm>
            <a:off x="8981710" y="10923976"/>
            <a:ext cx="3053831" cy="1548512"/>
            <a:chOff x="2969944" y="5328691"/>
            <a:chExt cx="1228896" cy="738823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D7A8A36A-AE8B-439E-A66F-BD83E197198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969944" y="5328691"/>
              <a:ext cx="1228896" cy="738823"/>
            </a:xfrm>
            <a:prstGeom prst="rect">
              <a:avLst/>
            </a:prstGeom>
          </p:spPr>
        </p:pic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C6219787-0296-4C31-88C3-60A426500592}"/>
                </a:ext>
              </a:extLst>
            </p:cNvPr>
            <p:cNvSpPr/>
            <p:nvPr/>
          </p:nvSpPr>
          <p:spPr>
            <a:xfrm>
              <a:off x="2969944" y="5704897"/>
              <a:ext cx="173306" cy="112423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307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4CA6E339-AC4E-468B-8445-08A727A48368}"/>
              </a:ext>
            </a:extLst>
          </p:cNvPr>
          <p:cNvGrpSpPr/>
          <p:nvPr/>
        </p:nvGrpSpPr>
        <p:grpSpPr>
          <a:xfrm>
            <a:off x="5064214" y="14412734"/>
            <a:ext cx="3811904" cy="1128206"/>
            <a:chOff x="683666" y="6934021"/>
            <a:chExt cx="1923913" cy="478741"/>
          </a:xfrm>
        </p:grpSpPr>
        <p:pic>
          <p:nvPicPr>
            <p:cNvPr id="27" name="Picture 2" descr="Click ">
              <a:extLst>
                <a:ext uri="{FF2B5EF4-FFF2-40B4-BE49-F238E27FC236}">
                  <a16:creationId xmlns:a16="http://schemas.microsoft.com/office/drawing/2014/main" id="{FA28B3D4-41F0-448A-BF94-1D6B7DEC619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666" y="6934021"/>
              <a:ext cx="1923913" cy="4787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8C492E2E-7C38-47E0-82F9-DE3806A03C2B}"/>
                </a:ext>
              </a:extLst>
            </p:cNvPr>
            <p:cNvSpPr/>
            <p:nvPr/>
          </p:nvSpPr>
          <p:spPr>
            <a:xfrm>
              <a:off x="1377994" y="7209152"/>
              <a:ext cx="535256" cy="169636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307"/>
            </a:p>
          </p:txBody>
        </p:sp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id="{525C4DD1-7EEE-4151-88D0-FBA8156DD687}"/>
              </a:ext>
            </a:extLst>
          </p:cNvPr>
          <p:cNvSpPr/>
          <p:nvPr/>
        </p:nvSpPr>
        <p:spPr>
          <a:xfrm>
            <a:off x="7309607" y="1677716"/>
            <a:ext cx="4690267" cy="461651"/>
          </a:xfrm>
          <a:prstGeom prst="rect">
            <a:avLst/>
          </a:prstGeom>
          <a:noFill/>
        </p:spPr>
        <p:txBody>
          <a:bodyPr wrap="none" lIns="137126" tIns="68563" rIns="137126" bIns="68563">
            <a:spAutoFit/>
          </a:bodyPr>
          <a:lstStyle/>
          <a:p>
            <a:pPr algn="ctr"/>
            <a:r>
              <a:rPr lang="en-US" sz="2100" u="none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You only have to do this once per PC</a:t>
            </a:r>
          </a:p>
        </p:txBody>
      </p:sp>
    </p:spTree>
    <p:extLst>
      <p:ext uri="{BB962C8B-B14F-4D97-AF65-F5344CB8AC3E}">
        <p14:creationId xmlns:p14="http://schemas.microsoft.com/office/powerpoint/2010/main" val="14652841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2087</TotalTime>
  <Words>400</Words>
  <Application>Microsoft Office PowerPoint</Application>
  <PresentationFormat>Custom</PresentationFormat>
  <Paragraphs>61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10" baseType="lpstr">
      <vt:lpstr>Arial Unicode MS</vt:lpstr>
      <vt:lpstr>DFKai-SB</vt:lpstr>
      <vt:lpstr>新細明體</vt:lpstr>
      <vt:lpstr>Arial</vt:lpstr>
      <vt:lpstr>Calibri</vt:lpstr>
      <vt:lpstr>Felix Titling</vt:lpstr>
      <vt:lpstr>Myriad Pro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Raymond</dc:creator>
  <cp:lastModifiedBy>Raymond Shen</cp:lastModifiedBy>
  <cp:revision>215</cp:revision>
  <dcterms:created xsi:type="dcterms:W3CDTF">2012-02-03T06:58:22Z</dcterms:created>
  <dcterms:modified xsi:type="dcterms:W3CDTF">2018-07-27T01:08:24Z</dcterms:modified>
</cp:coreProperties>
</file>