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18013363" cy="25420638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9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1136206" algn="l" rtl="0" fontAlgn="base">
      <a:spcBef>
        <a:spcPct val="0"/>
      </a:spcBef>
      <a:spcAft>
        <a:spcPct val="0"/>
      </a:spcAft>
      <a:defRPr sz="49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2272410" algn="l" rtl="0" fontAlgn="base">
      <a:spcBef>
        <a:spcPct val="0"/>
      </a:spcBef>
      <a:spcAft>
        <a:spcPct val="0"/>
      </a:spcAft>
      <a:defRPr sz="49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3408611" algn="l" rtl="0" fontAlgn="base">
      <a:spcBef>
        <a:spcPct val="0"/>
      </a:spcBef>
      <a:spcAft>
        <a:spcPct val="0"/>
      </a:spcAft>
      <a:defRPr sz="49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4544817" algn="l" rtl="0" fontAlgn="base">
      <a:spcBef>
        <a:spcPct val="0"/>
      </a:spcBef>
      <a:spcAft>
        <a:spcPct val="0"/>
      </a:spcAft>
      <a:defRPr sz="49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5681024" algn="l" defTabSz="2272410" rtl="0" eaLnBrk="1" latinLnBrk="0" hangingPunct="1">
      <a:defRPr sz="49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6817225" algn="l" defTabSz="2272410" rtl="0" eaLnBrk="1" latinLnBrk="0" hangingPunct="1">
      <a:defRPr sz="49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7953429" algn="l" defTabSz="2272410" rtl="0" eaLnBrk="1" latinLnBrk="0" hangingPunct="1">
      <a:defRPr sz="49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9089635" algn="l" defTabSz="2272410" rtl="0" eaLnBrk="1" latinLnBrk="0" hangingPunct="1">
      <a:defRPr sz="49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007" userDrawn="1">
          <p15:clr>
            <a:srgbClr val="A4A3A4"/>
          </p15:clr>
        </p15:guide>
        <p15:guide id="2" pos="56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6A"/>
    <a:srgbClr val="EDDC5D"/>
    <a:srgbClr val="FFFF99"/>
    <a:srgbClr val="FFFF47"/>
    <a:srgbClr val="FFFF66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 varScale="1">
        <p:scale>
          <a:sx n="16" d="100"/>
          <a:sy n="16" d="100"/>
        </p:scale>
        <p:origin x="2754" y="96"/>
      </p:cViewPr>
      <p:guideLst>
        <p:guide orient="horz" pos="8007"/>
        <p:guide pos="56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1200150"/>
            <a:ext cx="22955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72410" rtl="0" eaLnBrk="1" latinLnBrk="0" hangingPunct="1">
      <a:defRPr sz="2983" kern="1200">
        <a:solidFill>
          <a:schemeClr val="tx1"/>
        </a:solidFill>
        <a:latin typeface="+mn-lt"/>
        <a:ea typeface="+mn-ea"/>
        <a:cs typeface="+mn-cs"/>
      </a:defRPr>
    </a:lvl1pPr>
    <a:lvl2pPr marL="1136206" algn="l" defTabSz="2272410" rtl="0" eaLnBrk="1" latinLnBrk="0" hangingPunct="1">
      <a:defRPr sz="2983" kern="1200">
        <a:solidFill>
          <a:schemeClr val="tx1"/>
        </a:solidFill>
        <a:latin typeface="+mn-lt"/>
        <a:ea typeface="+mn-ea"/>
        <a:cs typeface="+mn-cs"/>
      </a:defRPr>
    </a:lvl2pPr>
    <a:lvl3pPr marL="2272410" algn="l" defTabSz="2272410" rtl="0" eaLnBrk="1" latinLnBrk="0" hangingPunct="1">
      <a:defRPr sz="2983" kern="1200">
        <a:solidFill>
          <a:schemeClr val="tx1"/>
        </a:solidFill>
        <a:latin typeface="+mn-lt"/>
        <a:ea typeface="+mn-ea"/>
        <a:cs typeface="+mn-cs"/>
      </a:defRPr>
    </a:lvl3pPr>
    <a:lvl4pPr marL="3408611" algn="l" defTabSz="2272410" rtl="0" eaLnBrk="1" latinLnBrk="0" hangingPunct="1">
      <a:defRPr sz="2983" kern="1200">
        <a:solidFill>
          <a:schemeClr val="tx1"/>
        </a:solidFill>
        <a:latin typeface="+mn-lt"/>
        <a:ea typeface="+mn-ea"/>
        <a:cs typeface="+mn-cs"/>
      </a:defRPr>
    </a:lvl4pPr>
    <a:lvl5pPr marL="4544817" algn="l" defTabSz="2272410" rtl="0" eaLnBrk="1" latinLnBrk="0" hangingPunct="1">
      <a:defRPr sz="2983" kern="1200">
        <a:solidFill>
          <a:schemeClr val="tx1"/>
        </a:solidFill>
        <a:latin typeface="+mn-lt"/>
        <a:ea typeface="+mn-ea"/>
        <a:cs typeface="+mn-cs"/>
      </a:defRPr>
    </a:lvl5pPr>
    <a:lvl6pPr marL="5681024" algn="l" defTabSz="2272410" rtl="0" eaLnBrk="1" latinLnBrk="0" hangingPunct="1">
      <a:defRPr sz="2983" kern="1200">
        <a:solidFill>
          <a:schemeClr val="tx1"/>
        </a:solidFill>
        <a:latin typeface="+mn-lt"/>
        <a:ea typeface="+mn-ea"/>
        <a:cs typeface="+mn-cs"/>
      </a:defRPr>
    </a:lvl6pPr>
    <a:lvl7pPr marL="6817225" algn="l" defTabSz="2272410" rtl="0" eaLnBrk="1" latinLnBrk="0" hangingPunct="1">
      <a:defRPr sz="2983" kern="1200">
        <a:solidFill>
          <a:schemeClr val="tx1"/>
        </a:solidFill>
        <a:latin typeface="+mn-lt"/>
        <a:ea typeface="+mn-ea"/>
        <a:cs typeface="+mn-cs"/>
      </a:defRPr>
    </a:lvl7pPr>
    <a:lvl8pPr marL="7953429" algn="l" defTabSz="2272410" rtl="0" eaLnBrk="1" latinLnBrk="0" hangingPunct="1">
      <a:defRPr sz="2983" kern="1200">
        <a:solidFill>
          <a:schemeClr val="tx1"/>
        </a:solidFill>
        <a:latin typeface="+mn-lt"/>
        <a:ea typeface="+mn-ea"/>
        <a:cs typeface="+mn-cs"/>
      </a:defRPr>
    </a:lvl8pPr>
    <a:lvl9pPr marL="9089635" algn="l" defTabSz="2272410" rtl="0" eaLnBrk="1" latinLnBrk="0" hangingPunct="1">
      <a:defRPr sz="29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060" y="7178981"/>
            <a:ext cx="13510023" cy="495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4129" y="13095480"/>
            <a:ext cx="11125900" cy="59058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3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7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1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5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6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35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7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13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2445" y="1235731"/>
            <a:ext cx="2682139" cy="2628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032" y="1235731"/>
            <a:ext cx="7781510" cy="2628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529" y="14850104"/>
            <a:ext cx="13510023" cy="4589838"/>
          </a:xfrm>
        </p:spPr>
        <p:txBody>
          <a:bodyPr anchor="t"/>
          <a:lstStyle>
            <a:lvl1pPr algn="l">
              <a:defRPr sz="821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529" y="9794868"/>
            <a:ext cx="13510023" cy="5055239"/>
          </a:xfrm>
        </p:spPr>
        <p:txBody>
          <a:bodyPr anchor="b"/>
          <a:lstStyle>
            <a:lvl1pPr marL="0" indent="0">
              <a:buNone/>
              <a:defRPr sz="4108">
                <a:solidFill>
                  <a:schemeClr val="tx1">
                    <a:tint val="75000"/>
                  </a:schemeClr>
                </a:solidFill>
              </a:defRPr>
            </a:lvl1pPr>
            <a:lvl2pPr marL="939169" indent="0">
              <a:buNone/>
              <a:defRPr sz="3698">
                <a:solidFill>
                  <a:schemeClr val="tx1">
                    <a:tint val="75000"/>
                  </a:schemeClr>
                </a:solidFill>
              </a:defRPr>
            </a:lvl2pPr>
            <a:lvl3pPr marL="1878338" indent="0">
              <a:buNone/>
              <a:defRPr sz="3287">
                <a:solidFill>
                  <a:schemeClr val="tx1">
                    <a:tint val="75000"/>
                  </a:schemeClr>
                </a:solidFill>
              </a:defRPr>
            </a:lvl3pPr>
            <a:lvl4pPr marL="2817508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4pPr>
            <a:lvl5pPr marL="3756675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5pPr>
            <a:lvl6pPr marL="4695844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6pPr>
            <a:lvl7pPr marL="5635012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7pPr>
            <a:lvl8pPr marL="6574181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8pPr>
            <a:lvl9pPr marL="7513349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032" y="7189683"/>
            <a:ext cx="5231823" cy="20333303"/>
          </a:xfrm>
        </p:spPr>
        <p:txBody>
          <a:bodyPr/>
          <a:lstStyle>
            <a:lvl1pPr>
              <a:defRPr sz="5751"/>
            </a:lvl1pPr>
            <a:lvl2pPr>
              <a:defRPr sz="4932"/>
            </a:lvl2pPr>
            <a:lvl3pPr>
              <a:defRPr sz="410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2756" y="7189683"/>
            <a:ext cx="5231823" cy="20333303"/>
          </a:xfrm>
        </p:spPr>
        <p:txBody>
          <a:bodyPr/>
          <a:lstStyle>
            <a:lvl1pPr>
              <a:defRPr sz="5751"/>
            </a:lvl1pPr>
            <a:lvl2pPr>
              <a:defRPr sz="4932"/>
            </a:lvl2pPr>
            <a:lvl3pPr>
              <a:defRPr sz="4108"/>
            </a:lvl3pPr>
            <a:lvl4pPr>
              <a:defRPr sz="3698"/>
            </a:lvl4pPr>
            <a:lvl5pPr>
              <a:defRPr sz="3698"/>
            </a:lvl5pPr>
            <a:lvl6pPr>
              <a:defRPr sz="3698"/>
            </a:lvl6pPr>
            <a:lvl7pPr>
              <a:defRPr sz="3698"/>
            </a:lvl7pPr>
            <a:lvl8pPr>
              <a:defRPr sz="3698"/>
            </a:lvl8pPr>
            <a:lvl9pPr>
              <a:defRPr sz="36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08" y="925460"/>
            <a:ext cx="14304730" cy="38516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709" y="5172934"/>
            <a:ext cx="7022674" cy="2155830"/>
          </a:xfrm>
        </p:spPr>
        <p:txBody>
          <a:bodyPr anchor="b"/>
          <a:lstStyle>
            <a:lvl1pPr marL="0" indent="0">
              <a:buNone/>
              <a:defRPr sz="4932" b="1"/>
            </a:lvl1pPr>
            <a:lvl2pPr marL="939169" indent="0">
              <a:buNone/>
              <a:defRPr sz="4108" b="1"/>
            </a:lvl2pPr>
            <a:lvl3pPr marL="1878338" indent="0">
              <a:buNone/>
              <a:defRPr sz="3698" b="1"/>
            </a:lvl3pPr>
            <a:lvl4pPr marL="2817508" indent="0">
              <a:buNone/>
              <a:defRPr sz="3287" b="1"/>
            </a:lvl4pPr>
            <a:lvl5pPr marL="3756675" indent="0">
              <a:buNone/>
              <a:defRPr sz="3287" b="1"/>
            </a:lvl5pPr>
            <a:lvl6pPr marL="4695844" indent="0">
              <a:buNone/>
              <a:defRPr sz="3287" b="1"/>
            </a:lvl6pPr>
            <a:lvl7pPr marL="5635012" indent="0">
              <a:buNone/>
              <a:defRPr sz="3287" b="1"/>
            </a:lvl7pPr>
            <a:lvl8pPr marL="6574181" indent="0">
              <a:buNone/>
              <a:defRPr sz="3287" b="1"/>
            </a:lvl8pPr>
            <a:lvl9pPr marL="7513349" indent="0">
              <a:buNone/>
              <a:defRPr sz="32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709" y="7328761"/>
            <a:ext cx="7022674" cy="13314810"/>
          </a:xfrm>
        </p:spPr>
        <p:txBody>
          <a:bodyPr/>
          <a:lstStyle>
            <a:lvl1pPr>
              <a:defRPr sz="4932"/>
            </a:lvl1pPr>
            <a:lvl2pPr>
              <a:defRPr sz="4108"/>
            </a:lvl2pPr>
            <a:lvl3pPr>
              <a:defRPr sz="3698"/>
            </a:lvl3pPr>
            <a:lvl4pPr>
              <a:defRPr sz="3287"/>
            </a:lvl4pPr>
            <a:lvl5pPr>
              <a:defRPr sz="3287"/>
            </a:lvl5pPr>
            <a:lvl6pPr>
              <a:defRPr sz="3287"/>
            </a:lvl6pPr>
            <a:lvl7pPr>
              <a:defRPr sz="3287"/>
            </a:lvl7pPr>
            <a:lvl8pPr>
              <a:defRPr sz="3287"/>
            </a:lvl8pPr>
            <a:lvl9pPr>
              <a:defRPr sz="32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4007" y="5172934"/>
            <a:ext cx="7025432" cy="2155830"/>
          </a:xfrm>
        </p:spPr>
        <p:txBody>
          <a:bodyPr anchor="b"/>
          <a:lstStyle>
            <a:lvl1pPr marL="0" indent="0">
              <a:buNone/>
              <a:defRPr sz="4932" b="1"/>
            </a:lvl1pPr>
            <a:lvl2pPr marL="939169" indent="0">
              <a:buNone/>
              <a:defRPr sz="4108" b="1"/>
            </a:lvl2pPr>
            <a:lvl3pPr marL="1878338" indent="0">
              <a:buNone/>
              <a:defRPr sz="3698" b="1"/>
            </a:lvl3pPr>
            <a:lvl4pPr marL="2817508" indent="0">
              <a:buNone/>
              <a:defRPr sz="3287" b="1"/>
            </a:lvl4pPr>
            <a:lvl5pPr marL="3756675" indent="0">
              <a:buNone/>
              <a:defRPr sz="3287" b="1"/>
            </a:lvl5pPr>
            <a:lvl6pPr marL="4695844" indent="0">
              <a:buNone/>
              <a:defRPr sz="3287" b="1"/>
            </a:lvl6pPr>
            <a:lvl7pPr marL="5635012" indent="0">
              <a:buNone/>
              <a:defRPr sz="3287" b="1"/>
            </a:lvl7pPr>
            <a:lvl8pPr marL="6574181" indent="0">
              <a:buNone/>
              <a:defRPr sz="3287" b="1"/>
            </a:lvl8pPr>
            <a:lvl9pPr marL="7513349" indent="0">
              <a:buNone/>
              <a:defRPr sz="32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74007" y="7328761"/>
            <a:ext cx="7025432" cy="13314810"/>
          </a:xfrm>
        </p:spPr>
        <p:txBody>
          <a:bodyPr/>
          <a:lstStyle>
            <a:lvl1pPr>
              <a:defRPr sz="4932"/>
            </a:lvl1pPr>
            <a:lvl2pPr>
              <a:defRPr sz="4108"/>
            </a:lvl2pPr>
            <a:lvl3pPr>
              <a:defRPr sz="3698"/>
            </a:lvl3pPr>
            <a:lvl4pPr>
              <a:defRPr sz="3287"/>
            </a:lvl4pPr>
            <a:lvl5pPr>
              <a:defRPr sz="3287"/>
            </a:lvl5pPr>
            <a:lvl6pPr>
              <a:defRPr sz="3287"/>
            </a:lvl6pPr>
            <a:lvl7pPr>
              <a:defRPr sz="3287"/>
            </a:lvl7pPr>
            <a:lvl8pPr>
              <a:defRPr sz="3287"/>
            </a:lvl8pPr>
            <a:lvl9pPr>
              <a:defRPr sz="32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09" y="920111"/>
            <a:ext cx="5229065" cy="3915805"/>
          </a:xfrm>
        </p:spPr>
        <p:txBody>
          <a:bodyPr anchor="b"/>
          <a:lstStyle>
            <a:lvl1pPr algn="l">
              <a:defRPr sz="41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173" y="920117"/>
            <a:ext cx="8885269" cy="19723465"/>
          </a:xfrm>
        </p:spPr>
        <p:txBody>
          <a:bodyPr/>
          <a:lstStyle>
            <a:lvl1pPr>
              <a:defRPr sz="6573"/>
            </a:lvl1pPr>
            <a:lvl2pPr>
              <a:defRPr sz="5751"/>
            </a:lvl2pPr>
            <a:lvl3pPr>
              <a:defRPr sz="4932"/>
            </a:lvl3pPr>
            <a:lvl4pPr>
              <a:defRPr sz="4108"/>
            </a:lvl4pPr>
            <a:lvl5pPr>
              <a:defRPr sz="4108"/>
            </a:lvl5pPr>
            <a:lvl6pPr>
              <a:defRPr sz="4108"/>
            </a:lvl6pPr>
            <a:lvl7pPr>
              <a:defRPr sz="4108"/>
            </a:lvl7pPr>
            <a:lvl8pPr>
              <a:defRPr sz="4108"/>
            </a:lvl8pPr>
            <a:lvl9pPr>
              <a:defRPr sz="41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4709" y="4835921"/>
            <a:ext cx="5229065" cy="15807659"/>
          </a:xfrm>
        </p:spPr>
        <p:txBody>
          <a:bodyPr/>
          <a:lstStyle>
            <a:lvl1pPr marL="0" indent="0">
              <a:buNone/>
              <a:defRPr sz="2877"/>
            </a:lvl1pPr>
            <a:lvl2pPr marL="939169" indent="0">
              <a:buNone/>
              <a:defRPr sz="2466"/>
            </a:lvl2pPr>
            <a:lvl3pPr marL="1878338" indent="0">
              <a:buNone/>
              <a:defRPr sz="2054"/>
            </a:lvl3pPr>
            <a:lvl4pPr marL="2817508" indent="0">
              <a:buNone/>
              <a:defRPr sz="1850"/>
            </a:lvl4pPr>
            <a:lvl5pPr marL="3756675" indent="0">
              <a:buNone/>
              <a:defRPr sz="1850"/>
            </a:lvl5pPr>
            <a:lvl6pPr marL="4695844" indent="0">
              <a:buNone/>
              <a:defRPr sz="1850"/>
            </a:lvl6pPr>
            <a:lvl7pPr marL="5635012" indent="0">
              <a:buNone/>
              <a:defRPr sz="1850"/>
            </a:lvl7pPr>
            <a:lvl8pPr marL="6574181" indent="0">
              <a:buNone/>
              <a:defRPr sz="1850"/>
            </a:lvl8pPr>
            <a:lvl9pPr marL="7513349" indent="0">
              <a:buNone/>
              <a:defRPr sz="1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367" y="16176770"/>
            <a:ext cx="9536486" cy="1909760"/>
          </a:xfrm>
        </p:spPr>
        <p:txBody>
          <a:bodyPr anchor="b"/>
          <a:lstStyle>
            <a:lvl1pPr algn="l">
              <a:defRPr sz="41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15367" y="2064892"/>
            <a:ext cx="9536486" cy="1386580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6573"/>
            </a:lvl1pPr>
            <a:lvl2pPr marL="939169" indent="0">
              <a:buNone/>
              <a:defRPr sz="5751"/>
            </a:lvl2pPr>
            <a:lvl3pPr marL="1878338" indent="0">
              <a:buNone/>
              <a:defRPr sz="4932"/>
            </a:lvl3pPr>
            <a:lvl4pPr marL="2817508" indent="0">
              <a:buNone/>
              <a:defRPr sz="4108"/>
            </a:lvl4pPr>
            <a:lvl5pPr marL="3756675" indent="0">
              <a:buNone/>
              <a:defRPr sz="4108"/>
            </a:lvl5pPr>
            <a:lvl6pPr marL="4695844" indent="0">
              <a:buNone/>
              <a:defRPr sz="4108"/>
            </a:lvl6pPr>
            <a:lvl7pPr marL="5635012" indent="0">
              <a:buNone/>
              <a:defRPr sz="4108"/>
            </a:lvl7pPr>
            <a:lvl8pPr marL="6574181" indent="0">
              <a:buNone/>
              <a:defRPr sz="4108"/>
            </a:lvl8pPr>
            <a:lvl9pPr marL="7513349" indent="0">
              <a:buNone/>
              <a:defRPr sz="410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15367" y="18086536"/>
            <a:ext cx="9536486" cy="2712174"/>
          </a:xfrm>
        </p:spPr>
        <p:txBody>
          <a:bodyPr/>
          <a:lstStyle>
            <a:lvl1pPr marL="0" indent="0">
              <a:buNone/>
              <a:defRPr sz="2877"/>
            </a:lvl1pPr>
            <a:lvl2pPr marL="939169" indent="0">
              <a:buNone/>
              <a:defRPr sz="2466"/>
            </a:lvl2pPr>
            <a:lvl3pPr marL="1878338" indent="0">
              <a:buNone/>
              <a:defRPr sz="2054"/>
            </a:lvl3pPr>
            <a:lvl4pPr marL="2817508" indent="0">
              <a:buNone/>
              <a:defRPr sz="1850"/>
            </a:lvl4pPr>
            <a:lvl5pPr marL="3756675" indent="0">
              <a:buNone/>
              <a:defRPr sz="1850"/>
            </a:lvl5pPr>
            <a:lvl6pPr marL="4695844" indent="0">
              <a:buNone/>
              <a:defRPr sz="1850"/>
            </a:lvl6pPr>
            <a:lvl7pPr marL="5635012" indent="0">
              <a:buNone/>
              <a:defRPr sz="1850"/>
            </a:lvl7pPr>
            <a:lvl8pPr marL="6574181" indent="0">
              <a:buNone/>
              <a:defRPr sz="1850"/>
            </a:lvl8pPr>
            <a:lvl9pPr marL="7513349" indent="0">
              <a:buNone/>
              <a:defRPr sz="1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1407" y="1019073"/>
            <a:ext cx="16210554" cy="423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1407" y="5929884"/>
            <a:ext cx="16210554" cy="1677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01407" y="23563041"/>
            <a:ext cx="4201646" cy="135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2669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155305" y="23563041"/>
            <a:ext cx="5702759" cy="135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2669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2910316" y="23563041"/>
            <a:ext cx="4201646" cy="135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2669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93562" rtl="0" eaLnBrk="0" fontAlgn="base" hangingPunct="0">
        <a:spcBef>
          <a:spcPct val="0"/>
        </a:spcBef>
        <a:spcAft>
          <a:spcPct val="0"/>
        </a:spcAft>
        <a:defRPr sz="100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093562" rtl="0" eaLnBrk="0" fontAlgn="base" hangingPunct="0">
        <a:spcBef>
          <a:spcPct val="0"/>
        </a:spcBef>
        <a:spcAft>
          <a:spcPct val="0"/>
        </a:spcAft>
        <a:defRPr sz="10067">
          <a:solidFill>
            <a:schemeClr val="tx1"/>
          </a:solidFill>
          <a:latin typeface="Calibri" pitchFamily="34" charset="0"/>
        </a:defRPr>
      </a:lvl2pPr>
      <a:lvl3pPr algn="ctr" defTabSz="2093562" rtl="0" eaLnBrk="0" fontAlgn="base" hangingPunct="0">
        <a:spcBef>
          <a:spcPct val="0"/>
        </a:spcBef>
        <a:spcAft>
          <a:spcPct val="0"/>
        </a:spcAft>
        <a:defRPr sz="10067">
          <a:solidFill>
            <a:schemeClr val="tx1"/>
          </a:solidFill>
          <a:latin typeface="Calibri" pitchFamily="34" charset="0"/>
        </a:defRPr>
      </a:lvl3pPr>
      <a:lvl4pPr algn="ctr" defTabSz="2093562" rtl="0" eaLnBrk="0" fontAlgn="base" hangingPunct="0">
        <a:spcBef>
          <a:spcPct val="0"/>
        </a:spcBef>
        <a:spcAft>
          <a:spcPct val="0"/>
        </a:spcAft>
        <a:defRPr sz="10067">
          <a:solidFill>
            <a:schemeClr val="tx1"/>
          </a:solidFill>
          <a:latin typeface="Calibri" pitchFamily="34" charset="0"/>
        </a:defRPr>
      </a:lvl4pPr>
      <a:lvl5pPr algn="ctr" defTabSz="2093562" rtl="0" eaLnBrk="0" fontAlgn="base" hangingPunct="0">
        <a:spcBef>
          <a:spcPct val="0"/>
        </a:spcBef>
        <a:spcAft>
          <a:spcPct val="0"/>
        </a:spcAft>
        <a:defRPr sz="10067">
          <a:solidFill>
            <a:schemeClr val="tx1"/>
          </a:solidFill>
          <a:latin typeface="Calibri" pitchFamily="34" charset="0"/>
        </a:defRPr>
      </a:lvl5pPr>
      <a:lvl6pPr marL="939169" algn="ctr" rtl="0" fontAlgn="base">
        <a:spcBef>
          <a:spcPct val="0"/>
        </a:spcBef>
        <a:spcAft>
          <a:spcPct val="0"/>
        </a:spcAft>
        <a:defRPr sz="9038">
          <a:solidFill>
            <a:schemeClr val="tx1"/>
          </a:solidFill>
          <a:latin typeface="Calibri" pitchFamily="34" charset="0"/>
        </a:defRPr>
      </a:lvl6pPr>
      <a:lvl7pPr marL="1878338" algn="ctr" rtl="0" fontAlgn="base">
        <a:spcBef>
          <a:spcPct val="0"/>
        </a:spcBef>
        <a:spcAft>
          <a:spcPct val="0"/>
        </a:spcAft>
        <a:defRPr sz="9038">
          <a:solidFill>
            <a:schemeClr val="tx1"/>
          </a:solidFill>
          <a:latin typeface="Calibri" pitchFamily="34" charset="0"/>
        </a:defRPr>
      </a:lvl7pPr>
      <a:lvl8pPr marL="2817508" algn="ctr" rtl="0" fontAlgn="base">
        <a:spcBef>
          <a:spcPct val="0"/>
        </a:spcBef>
        <a:spcAft>
          <a:spcPct val="0"/>
        </a:spcAft>
        <a:defRPr sz="9038">
          <a:solidFill>
            <a:schemeClr val="tx1"/>
          </a:solidFill>
          <a:latin typeface="Calibri" pitchFamily="34" charset="0"/>
        </a:defRPr>
      </a:lvl8pPr>
      <a:lvl9pPr marL="3756675" algn="ctr" rtl="0" fontAlgn="base">
        <a:spcBef>
          <a:spcPct val="0"/>
        </a:spcBef>
        <a:spcAft>
          <a:spcPct val="0"/>
        </a:spcAft>
        <a:defRPr sz="9038">
          <a:solidFill>
            <a:schemeClr val="tx1"/>
          </a:solidFill>
          <a:latin typeface="Calibri" pitchFamily="34" charset="0"/>
        </a:defRPr>
      </a:lvl9pPr>
    </p:titleStyle>
    <p:bodyStyle>
      <a:lvl1pPr marL="785901" indent="-785901" algn="l" defTabSz="209356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395" kern="1200">
          <a:solidFill>
            <a:schemeClr val="tx1"/>
          </a:solidFill>
          <a:latin typeface="+mn-lt"/>
          <a:ea typeface="+mn-ea"/>
          <a:cs typeface="+mn-cs"/>
        </a:defRPr>
      </a:lvl1pPr>
      <a:lvl2pPr marL="1698984" indent="-652201" algn="l" defTabSz="209356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368" kern="1200">
          <a:solidFill>
            <a:schemeClr val="tx1"/>
          </a:solidFill>
          <a:latin typeface="+mn-lt"/>
          <a:ea typeface="+mn-ea"/>
          <a:cs typeface="+mn-cs"/>
        </a:defRPr>
      </a:lvl2pPr>
      <a:lvl3pPr marL="2615323" indent="-521759" algn="l" defTabSz="209356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546" kern="1200">
          <a:solidFill>
            <a:schemeClr val="tx1"/>
          </a:solidFill>
          <a:latin typeface="+mn-lt"/>
          <a:ea typeface="+mn-ea"/>
          <a:cs typeface="+mn-cs"/>
        </a:defRPr>
      </a:lvl3pPr>
      <a:lvl4pPr marL="3662106" indent="-521759" algn="l" defTabSz="209356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19" kern="1200">
          <a:solidFill>
            <a:schemeClr val="tx1"/>
          </a:solidFill>
          <a:latin typeface="+mn-lt"/>
          <a:ea typeface="+mn-ea"/>
          <a:cs typeface="+mn-cs"/>
        </a:defRPr>
      </a:lvl4pPr>
      <a:lvl5pPr marL="4708887" indent="-521759" algn="l" defTabSz="209356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519" kern="1200">
          <a:solidFill>
            <a:schemeClr val="tx1"/>
          </a:solidFill>
          <a:latin typeface="+mn-lt"/>
          <a:ea typeface="+mn-ea"/>
          <a:cs typeface="+mn-cs"/>
        </a:defRPr>
      </a:lvl5pPr>
      <a:lvl6pPr marL="5165427" indent="-469584" algn="l" defTabSz="1878338" rtl="0" eaLnBrk="1" latinLnBrk="0" hangingPunct="1">
        <a:spcBef>
          <a:spcPct val="20000"/>
        </a:spcBef>
        <a:buFont typeface="Arial" pitchFamily="34" charset="0"/>
        <a:buChar char="•"/>
        <a:defRPr sz="4108" kern="1200">
          <a:solidFill>
            <a:schemeClr val="tx1"/>
          </a:solidFill>
          <a:latin typeface="+mn-lt"/>
          <a:ea typeface="+mn-ea"/>
          <a:cs typeface="+mn-cs"/>
        </a:defRPr>
      </a:lvl6pPr>
      <a:lvl7pPr marL="6104596" indent="-469584" algn="l" defTabSz="1878338" rtl="0" eaLnBrk="1" latinLnBrk="0" hangingPunct="1">
        <a:spcBef>
          <a:spcPct val="20000"/>
        </a:spcBef>
        <a:buFont typeface="Arial" pitchFamily="34" charset="0"/>
        <a:buChar char="•"/>
        <a:defRPr sz="4108" kern="1200">
          <a:solidFill>
            <a:schemeClr val="tx1"/>
          </a:solidFill>
          <a:latin typeface="+mn-lt"/>
          <a:ea typeface="+mn-ea"/>
          <a:cs typeface="+mn-cs"/>
        </a:defRPr>
      </a:lvl7pPr>
      <a:lvl8pPr marL="7043765" indent="-469584" algn="l" defTabSz="1878338" rtl="0" eaLnBrk="1" latinLnBrk="0" hangingPunct="1">
        <a:spcBef>
          <a:spcPct val="20000"/>
        </a:spcBef>
        <a:buFont typeface="Arial" pitchFamily="34" charset="0"/>
        <a:buChar char="•"/>
        <a:defRPr sz="4108" kern="1200">
          <a:solidFill>
            <a:schemeClr val="tx1"/>
          </a:solidFill>
          <a:latin typeface="+mn-lt"/>
          <a:ea typeface="+mn-ea"/>
          <a:cs typeface="+mn-cs"/>
        </a:defRPr>
      </a:lvl8pPr>
      <a:lvl9pPr marL="7982933" indent="-469584" algn="l" defTabSz="1878338" rtl="0" eaLnBrk="1" latinLnBrk="0" hangingPunct="1">
        <a:spcBef>
          <a:spcPct val="20000"/>
        </a:spcBef>
        <a:buFont typeface="Arial" pitchFamily="34" charset="0"/>
        <a:buChar char="•"/>
        <a:defRPr sz="41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8338" rtl="0" eaLnBrk="1" latinLnBrk="0" hangingPunct="1">
        <a:defRPr sz="3698" kern="1200">
          <a:solidFill>
            <a:schemeClr val="tx1"/>
          </a:solidFill>
          <a:latin typeface="+mn-lt"/>
          <a:ea typeface="+mn-ea"/>
          <a:cs typeface="+mn-cs"/>
        </a:defRPr>
      </a:lvl1pPr>
      <a:lvl2pPr marL="939169" algn="l" defTabSz="1878338" rtl="0" eaLnBrk="1" latinLnBrk="0" hangingPunct="1">
        <a:defRPr sz="3698" kern="1200">
          <a:solidFill>
            <a:schemeClr val="tx1"/>
          </a:solidFill>
          <a:latin typeface="+mn-lt"/>
          <a:ea typeface="+mn-ea"/>
          <a:cs typeface="+mn-cs"/>
        </a:defRPr>
      </a:lvl2pPr>
      <a:lvl3pPr marL="1878338" algn="l" defTabSz="1878338" rtl="0" eaLnBrk="1" latinLnBrk="0" hangingPunct="1">
        <a:defRPr sz="3698" kern="1200">
          <a:solidFill>
            <a:schemeClr val="tx1"/>
          </a:solidFill>
          <a:latin typeface="+mn-lt"/>
          <a:ea typeface="+mn-ea"/>
          <a:cs typeface="+mn-cs"/>
        </a:defRPr>
      </a:lvl3pPr>
      <a:lvl4pPr marL="2817508" algn="l" defTabSz="1878338" rtl="0" eaLnBrk="1" latinLnBrk="0" hangingPunct="1">
        <a:defRPr sz="3698" kern="1200">
          <a:solidFill>
            <a:schemeClr val="tx1"/>
          </a:solidFill>
          <a:latin typeface="+mn-lt"/>
          <a:ea typeface="+mn-ea"/>
          <a:cs typeface="+mn-cs"/>
        </a:defRPr>
      </a:lvl4pPr>
      <a:lvl5pPr marL="3756675" algn="l" defTabSz="1878338" rtl="0" eaLnBrk="1" latinLnBrk="0" hangingPunct="1">
        <a:defRPr sz="3698" kern="1200">
          <a:solidFill>
            <a:schemeClr val="tx1"/>
          </a:solidFill>
          <a:latin typeface="+mn-lt"/>
          <a:ea typeface="+mn-ea"/>
          <a:cs typeface="+mn-cs"/>
        </a:defRPr>
      </a:lvl5pPr>
      <a:lvl6pPr marL="4695844" algn="l" defTabSz="1878338" rtl="0" eaLnBrk="1" latinLnBrk="0" hangingPunct="1">
        <a:defRPr sz="3698" kern="1200">
          <a:solidFill>
            <a:schemeClr val="tx1"/>
          </a:solidFill>
          <a:latin typeface="+mn-lt"/>
          <a:ea typeface="+mn-ea"/>
          <a:cs typeface="+mn-cs"/>
        </a:defRPr>
      </a:lvl6pPr>
      <a:lvl7pPr marL="5635012" algn="l" defTabSz="1878338" rtl="0" eaLnBrk="1" latinLnBrk="0" hangingPunct="1">
        <a:defRPr sz="3698" kern="1200">
          <a:solidFill>
            <a:schemeClr val="tx1"/>
          </a:solidFill>
          <a:latin typeface="+mn-lt"/>
          <a:ea typeface="+mn-ea"/>
          <a:cs typeface="+mn-cs"/>
        </a:defRPr>
      </a:lvl7pPr>
      <a:lvl8pPr marL="6574181" algn="l" defTabSz="1878338" rtl="0" eaLnBrk="1" latinLnBrk="0" hangingPunct="1">
        <a:defRPr sz="3698" kern="1200">
          <a:solidFill>
            <a:schemeClr val="tx1"/>
          </a:solidFill>
          <a:latin typeface="+mn-lt"/>
          <a:ea typeface="+mn-ea"/>
          <a:cs typeface="+mn-cs"/>
        </a:defRPr>
      </a:lvl8pPr>
      <a:lvl9pPr marL="7513349" algn="l" defTabSz="1878338" rtl="0" eaLnBrk="1" latinLnBrk="0" hangingPunct="1">
        <a:defRPr sz="36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810E1EE-FD79-4F4F-A9F7-DE23311968A5}"/>
              </a:ext>
            </a:extLst>
          </p:cNvPr>
          <p:cNvSpPr>
            <a:spLocks noChangeAspect="1"/>
          </p:cNvSpPr>
          <p:nvPr/>
        </p:nvSpPr>
        <p:spPr>
          <a:xfrm>
            <a:off x="387135" y="1125032"/>
            <a:ext cx="6785929" cy="6785929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84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742FAA-0C52-4C08-BCD2-B6A5E956C168}"/>
              </a:ext>
            </a:extLst>
          </p:cNvPr>
          <p:cNvSpPr/>
          <p:nvPr/>
        </p:nvSpPr>
        <p:spPr>
          <a:xfrm>
            <a:off x="3216425" y="5437194"/>
            <a:ext cx="11651125" cy="119389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84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06" y="6254437"/>
            <a:ext cx="6895410" cy="11169425"/>
          </a:xfrm>
          <a:prstGeom prst="rect">
            <a:avLst/>
          </a:prstGeom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2A6B9F5C-91EC-4093-8479-69522B94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279" y="17528297"/>
            <a:ext cx="10676938" cy="20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9270" tIns="104636" rIns="209270" bIns="104636">
            <a:spAutoFit/>
          </a:bodyPr>
          <a:lstStyle/>
          <a:p>
            <a:pPr algn="ctr" defTabSz="2093562">
              <a:lnSpc>
                <a:spcPts val="6476"/>
              </a:lnSpc>
            </a:pPr>
            <a:r>
              <a:rPr lang="en-US" sz="5812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1</a:t>
            </a:r>
          </a:p>
          <a:p>
            <a:pPr algn="ctr" defTabSz="2093562">
              <a:lnSpc>
                <a:spcPts val="7556"/>
              </a:lnSpc>
            </a:pPr>
            <a:r>
              <a:rPr lang="zh-TW" altLang="en-US" sz="7915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6393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7915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zh-TW" altLang="en-US" sz="5812" b="1" u="none" dirty="0">
                <a:latin typeface="Felix Titling" panose="04060505060202020A04" pitchFamily="82" charset="0"/>
              </a:rPr>
              <a:t> </a:t>
            </a:r>
            <a:r>
              <a:rPr lang="en-US" altLang="zh-TW" sz="5398" b="1" u="none" dirty="0">
                <a:latin typeface="Felix Titling" panose="04060505060202020A04" pitchFamily="82" charset="0"/>
                <a:ea typeface="Arial Unicode MS" pitchFamily="34" charset="-128"/>
              </a:rPr>
              <a:t>1</a:t>
            </a:r>
            <a:endParaRPr lang="en-US" sz="5398" b="1" u="none" dirty="0">
              <a:latin typeface="Felix Titling" panose="04060505060202020A04" pitchFamily="82" charset="0"/>
              <a:ea typeface="Arial Unicode MS" pitchFamily="34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D4719-E6C2-4B7B-A42B-4D605EB34D7D}"/>
              </a:ext>
            </a:extLst>
          </p:cNvPr>
          <p:cNvSpPr>
            <a:spLocks noChangeAspect="1"/>
          </p:cNvSpPr>
          <p:nvPr/>
        </p:nvSpPr>
        <p:spPr>
          <a:xfrm>
            <a:off x="11779817" y="6674677"/>
            <a:ext cx="4923669" cy="4939020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84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2805209" y="15051343"/>
            <a:ext cx="822432" cy="822432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84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2F3F2E-3B38-44C7-8180-C05F6A9053E5}"/>
              </a:ext>
            </a:extLst>
          </p:cNvPr>
          <p:cNvSpPr/>
          <p:nvPr/>
        </p:nvSpPr>
        <p:spPr>
          <a:xfrm>
            <a:off x="15028663" y="13918110"/>
            <a:ext cx="988878" cy="10417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84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908F7-1B19-4C03-828F-23F8410A513C}"/>
              </a:ext>
            </a:extLst>
          </p:cNvPr>
          <p:cNvSpPr>
            <a:spLocks noChangeAspect="1"/>
          </p:cNvSpPr>
          <p:nvPr/>
        </p:nvSpPr>
        <p:spPr>
          <a:xfrm>
            <a:off x="8194747" y="4318947"/>
            <a:ext cx="493460" cy="4934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84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2325652" y="3818630"/>
            <a:ext cx="2976107" cy="1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794"/>
              </a:lnSpc>
            </a:pPr>
            <a:r>
              <a:rPr lang="zh-TW" altLang="en-US" sz="7915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四月</a:t>
            </a:r>
            <a:endParaRPr lang="en-US" sz="7915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2849311" y="5394954"/>
            <a:ext cx="1869165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4182841" y="21069758"/>
            <a:ext cx="9839818" cy="375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58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Chinese Evangelical Free Church</a:t>
            </a:r>
          </a:p>
          <a:p>
            <a:pPr algn="ctr"/>
            <a:r>
              <a:rPr lang="zh-TW" altLang="en-US" sz="3958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洛省華人播道會</a:t>
            </a:r>
            <a:endParaRPr lang="en-US" sz="3958" b="1" u="none" dirty="0">
              <a:solidFill>
                <a:schemeClr val="tx1">
                  <a:lumMod val="50000"/>
                  <a:lumOff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sz="3958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1111  S. Atlantic Blvd</a:t>
            </a:r>
          </a:p>
          <a:p>
            <a:pPr algn="ctr"/>
            <a:r>
              <a:rPr lang="en-US" sz="3958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Monterey Park</a:t>
            </a:r>
          </a:p>
          <a:p>
            <a:pPr algn="ctr"/>
            <a:r>
              <a:rPr lang="zh-TW" altLang="en-US" sz="3958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免費入場</a:t>
            </a:r>
            <a:endParaRPr lang="en-US" sz="3958" b="1" u="none" dirty="0">
              <a:solidFill>
                <a:schemeClr val="tx1">
                  <a:lumMod val="50000"/>
                  <a:lumOff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endParaRPr lang="en-US" sz="3958" b="1" u="none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54642F0-B160-4FE7-9A15-0D785BDC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622" y="1468292"/>
            <a:ext cx="9021380" cy="175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9270" tIns="104636" rIns="209270" bIns="104636">
            <a:spAutoFit/>
          </a:bodyPr>
          <a:lstStyle/>
          <a:p>
            <a:pPr algn="ctr" defTabSz="2093562">
              <a:lnSpc>
                <a:spcPts val="6000"/>
              </a:lnSpc>
            </a:pPr>
            <a:r>
              <a:rPr lang="en-US" sz="5812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</a:t>
            </a:r>
            <a:r>
              <a:rPr lang="en-US" altLang="zh-TW" sz="5812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WRIGHT</a:t>
            </a:r>
            <a:r>
              <a:rPr lang="en-US" sz="5812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SHEN</a:t>
            </a:r>
          </a:p>
          <a:p>
            <a:pPr algn="ctr" defTabSz="2093562">
              <a:lnSpc>
                <a:spcPts val="6000"/>
              </a:lnSpc>
            </a:pPr>
            <a:r>
              <a:rPr lang="zh-TW" altLang="en-US" sz="5812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5812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5812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5812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5812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sz="5812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9E2E0-1440-4B21-B84B-B09DFC941926}"/>
              </a:ext>
            </a:extLst>
          </p:cNvPr>
          <p:cNvSpPr/>
          <p:nvPr/>
        </p:nvSpPr>
        <p:spPr>
          <a:xfrm>
            <a:off x="8089977" y="3094605"/>
            <a:ext cx="6377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93562">
              <a:lnSpc>
                <a:spcPts val="3600"/>
              </a:lnSpc>
            </a:pPr>
            <a:r>
              <a:rPr lang="zh-TW" altLang="en-US" sz="3600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法國國際鋼琴首獎</a:t>
            </a:r>
            <a:endParaRPr lang="en-US" altLang="zh-TW" sz="3600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2093562">
              <a:lnSpc>
                <a:spcPts val="3600"/>
              </a:lnSpc>
            </a:pPr>
            <a:r>
              <a:rPr lang="en-US" altLang="zh-TW" sz="36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Hilton Head </a:t>
            </a:r>
            <a:r>
              <a:rPr lang="zh-TW" altLang="en-US" sz="3600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國際鋼琴首獎</a:t>
            </a:r>
            <a:endParaRPr lang="en-US" altLang="zh-TW" sz="3600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2093562">
              <a:lnSpc>
                <a:spcPts val="3600"/>
              </a:lnSpc>
            </a:pPr>
            <a:r>
              <a:rPr lang="en-US" altLang="zh-TW" sz="36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</a:t>
            </a:r>
            <a:r>
              <a:rPr lang="zh-TW" altLang="en-US" sz="3600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藝術家</a:t>
            </a:r>
            <a:endParaRPr lang="en-US" altLang="zh-TW" sz="3600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F95FC337-1FC6-4D42-86E4-B58C3EA0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715" y="19413387"/>
            <a:ext cx="10784059" cy="86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9270" tIns="104636" rIns="209270" bIns="104636">
            <a:spAutoFit/>
          </a:bodyPr>
          <a:lstStyle/>
          <a:p>
            <a:pPr algn="ctr" defTabSz="2093562">
              <a:lnSpc>
                <a:spcPct val="110000"/>
              </a:lnSpc>
              <a:defRPr/>
            </a:pPr>
            <a:r>
              <a:rPr lang="zh-TW" altLang="en-US" sz="4165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解開偉大古典作曲家不為人所知的屬靈生命</a:t>
            </a:r>
            <a:endParaRPr lang="en-US" sz="4165" b="1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2657376" y="5532026"/>
            <a:ext cx="2177050" cy="1307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7915" b="1" u="none" dirty="0">
                <a:latin typeface="Myriad Pro" panose="020B0503030403020204" pitchFamily="34" charset="0"/>
                <a:ea typeface="DFKai-SB" panose="03000509000000000000" pitchFamily="65" charset="-120"/>
              </a:rPr>
              <a:t>7PM</a:t>
            </a:r>
            <a:endParaRPr lang="en-US" sz="7915" b="1" u="none" dirty="0">
              <a:latin typeface="Myriad Pro" panose="020B0503030403020204" pitchFamily="34" charset="0"/>
              <a:ea typeface="DFKai-SB" panose="03000509000000000000" pitchFamily="65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2715227" y="2904055"/>
            <a:ext cx="2303074" cy="1587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794"/>
              </a:lnSpc>
            </a:pPr>
            <a:r>
              <a:rPr lang="en-US" sz="14932" b="1" u="none" dirty="0">
                <a:latin typeface="Myriad Pro" panose="020B0503030403020204" pitchFamily="34" charset="0"/>
              </a:rPr>
              <a:t>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2725807" y="1351328"/>
            <a:ext cx="2209906" cy="1307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915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周六</a:t>
            </a:r>
            <a:endParaRPr lang="en-US" sz="7915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/>
          <p:nvPr/>
        </p:nvSpPr>
        <p:spPr>
          <a:xfrm>
            <a:off x="12286887" y="7635780"/>
            <a:ext cx="4229898" cy="307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57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4857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4857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TW" altLang="en-US" sz="4857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4857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857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–</a:t>
            </a:r>
            <a:r>
              <a:rPr lang="zh-TW" altLang="en-US" sz="4857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中央通訊報</a:t>
            </a:r>
            <a:endParaRPr lang="en-US" sz="4317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" y="21688332"/>
            <a:ext cx="3885239" cy="393594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62B7F1C-77E2-48C8-BE58-5B0DB885269E}"/>
              </a:ext>
            </a:extLst>
          </p:cNvPr>
          <p:cNvSpPr/>
          <p:nvPr/>
        </p:nvSpPr>
        <p:spPr>
          <a:xfrm>
            <a:off x="8897137" y="20386355"/>
            <a:ext cx="411217" cy="411217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84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EBE36-EED1-4CC8-990F-EB1162EBC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986" y="16465698"/>
            <a:ext cx="4478600" cy="6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5AF84A9-B566-4AC3-A88E-C9AC3622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50" y="1129808"/>
            <a:ext cx="16876478" cy="236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113</Words>
  <Application>Microsoft Office PowerPoint</Application>
  <PresentationFormat>Custom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 Unicode MS</vt:lpstr>
      <vt:lpstr>DFKai-SB</vt:lpstr>
      <vt:lpstr>新細明體</vt:lpstr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224</cp:revision>
  <dcterms:created xsi:type="dcterms:W3CDTF">2012-02-03T06:58:22Z</dcterms:created>
  <dcterms:modified xsi:type="dcterms:W3CDTF">2018-07-27T01:08:18Z</dcterms:modified>
</cp:coreProperties>
</file>