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4"/>
  </p:notesMasterIdLst>
  <p:sldIdLst>
    <p:sldId id="256" r:id="rId2"/>
    <p:sldId id="257" r:id="rId3"/>
  </p:sldIdLst>
  <p:sldSz cx="7562850" cy="10688638"/>
  <p:notesSz cx="7315200" cy="9601200"/>
  <p:defaultTextStyle>
    <a:defPPr>
      <a:defRPr lang="en-US"/>
    </a:defPPr>
    <a:lvl1pPr algn="l" rtl="0" fontAlgn="base">
      <a:spcBef>
        <a:spcPct val="0"/>
      </a:spcBef>
      <a:spcAft>
        <a:spcPct val="0"/>
      </a:spcAft>
      <a:defRPr sz="2000" u="sng" kern="1200">
        <a:solidFill>
          <a:schemeClr val="tx1"/>
        </a:solidFill>
        <a:latin typeface="Arial" charset="0"/>
        <a:ea typeface="+mn-ea"/>
        <a:cs typeface="Arial" charset="0"/>
      </a:defRPr>
    </a:lvl1pPr>
    <a:lvl2pPr marL="457200" algn="l" rtl="0" fontAlgn="base">
      <a:spcBef>
        <a:spcPct val="0"/>
      </a:spcBef>
      <a:spcAft>
        <a:spcPct val="0"/>
      </a:spcAft>
      <a:defRPr sz="2000" u="sng" kern="1200">
        <a:solidFill>
          <a:schemeClr val="tx1"/>
        </a:solidFill>
        <a:latin typeface="Arial" charset="0"/>
        <a:ea typeface="+mn-ea"/>
        <a:cs typeface="Arial" charset="0"/>
      </a:defRPr>
    </a:lvl2pPr>
    <a:lvl3pPr marL="914400" algn="l" rtl="0" fontAlgn="base">
      <a:spcBef>
        <a:spcPct val="0"/>
      </a:spcBef>
      <a:spcAft>
        <a:spcPct val="0"/>
      </a:spcAft>
      <a:defRPr sz="2000" u="sng" kern="1200">
        <a:solidFill>
          <a:schemeClr val="tx1"/>
        </a:solidFill>
        <a:latin typeface="Arial" charset="0"/>
        <a:ea typeface="+mn-ea"/>
        <a:cs typeface="Arial" charset="0"/>
      </a:defRPr>
    </a:lvl3pPr>
    <a:lvl4pPr marL="1371600" algn="l" rtl="0" fontAlgn="base">
      <a:spcBef>
        <a:spcPct val="0"/>
      </a:spcBef>
      <a:spcAft>
        <a:spcPct val="0"/>
      </a:spcAft>
      <a:defRPr sz="2000" u="sng" kern="1200">
        <a:solidFill>
          <a:schemeClr val="tx1"/>
        </a:solidFill>
        <a:latin typeface="Arial" charset="0"/>
        <a:ea typeface="+mn-ea"/>
        <a:cs typeface="Arial" charset="0"/>
      </a:defRPr>
    </a:lvl4pPr>
    <a:lvl5pPr marL="1828800" algn="l" rtl="0" fontAlgn="base">
      <a:spcBef>
        <a:spcPct val="0"/>
      </a:spcBef>
      <a:spcAft>
        <a:spcPct val="0"/>
      </a:spcAft>
      <a:defRPr sz="2000" u="sng" kern="1200">
        <a:solidFill>
          <a:schemeClr val="tx1"/>
        </a:solidFill>
        <a:latin typeface="Arial" charset="0"/>
        <a:ea typeface="+mn-ea"/>
        <a:cs typeface="Arial" charset="0"/>
      </a:defRPr>
    </a:lvl5pPr>
    <a:lvl6pPr marL="2286000" algn="l" defTabSz="914400" rtl="0" eaLnBrk="1" latinLnBrk="0" hangingPunct="1">
      <a:defRPr sz="2000" u="sng" kern="1200">
        <a:solidFill>
          <a:schemeClr val="tx1"/>
        </a:solidFill>
        <a:latin typeface="Arial" charset="0"/>
        <a:ea typeface="+mn-ea"/>
        <a:cs typeface="Arial" charset="0"/>
      </a:defRPr>
    </a:lvl6pPr>
    <a:lvl7pPr marL="2743200" algn="l" defTabSz="914400" rtl="0" eaLnBrk="1" latinLnBrk="0" hangingPunct="1">
      <a:defRPr sz="2000" u="sng" kern="1200">
        <a:solidFill>
          <a:schemeClr val="tx1"/>
        </a:solidFill>
        <a:latin typeface="Arial" charset="0"/>
        <a:ea typeface="+mn-ea"/>
        <a:cs typeface="Arial" charset="0"/>
      </a:defRPr>
    </a:lvl7pPr>
    <a:lvl8pPr marL="3200400" algn="l" defTabSz="914400" rtl="0" eaLnBrk="1" latinLnBrk="0" hangingPunct="1">
      <a:defRPr sz="2000" u="sng" kern="1200">
        <a:solidFill>
          <a:schemeClr val="tx1"/>
        </a:solidFill>
        <a:latin typeface="Arial" charset="0"/>
        <a:ea typeface="+mn-ea"/>
        <a:cs typeface="Arial" charset="0"/>
      </a:defRPr>
    </a:lvl8pPr>
    <a:lvl9pPr marL="3657600" algn="l" defTabSz="914400" rtl="0" eaLnBrk="1" latinLnBrk="0" hangingPunct="1">
      <a:defRPr sz="2000" u="sng" kern="1200">
        <a:solidFill>
          <a:schemeClr val="tx1"/>
        </a:solidFill>
        <a:latin typeface="Arial" charset="0"/>
        <a:ea typeface="+mn-ea"/>
        <a:cs typeface="Arial" charset="0"/>
      </a:defRPr>
    </a:lvl9pPr>
  </p:defaultTextStyle>
  <p:extLst>
    <p:ext uri="{EFAFB233-063F-42B5-8137-9DF3F51BA10A}">
      <p15:sldGuideLst xmlns:p15="http://schemas.microsoft.com/office/powerpoint/2012/main">
        <p15:guide id="1" orient="horz" pos="3367" userDrawn="1">
          <p15:clr>
            <a:srgbClr val="A4A3A4"/>
          </p15:clr>
        </p15:guide>
        <p15:guide id="2" pos="2382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FF99"/>
    <a:srgbClr val="FFFF47"/>
    <a:srgbClr val="FFFF66"/>
    <a:srgbClr val="FBFF47"/>
    <a:srgbClr val="FF4747"/>
    <a:srgbClr val="FFFF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6220" autoAdjust="0"/>
    <p:restoredTop sz="87971" autoAdjust="0"/>
  </p:normalViewPr>
  <p:slideViewPr>
    <p:cSldViewPr>
      <p:cViewPr>
        <p:scale>
          <a:sx n="75" d="100"/>
          <a:sy n="75" d="100"/>
        </p:scale>
        <p:origin x="1908" y="-18"/>
      </p:cViewPr>
      <p:guideLst>
        <p:guide orient="horz" pos="3367"/>
        <p:guide pos="2382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theme" Target="theme/theme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viewProps" Target="viewProps.xml"/><Relationship Id="rId5" Type="http://schemas.openxmlformats.org/officeDocument/2006/relationships/presProps" Target="presProps.xml"/><Relationship Id="rId4" Type="http://schemas.openxmlformats.org/officeDocument/2006/relationships/notesMaster" Target="notesMasters/notesMaster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170238" cy="481013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4143375" y="0"/>
            <a:ext cx="3170238" cy="481013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8F720915-FE7C-4713-A6DE-449E9E73C57F}" type="datetimeFigureOut">
              <a:rPr lang="en-US" smtClean="0"/>
              <a:t>7/26/2018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2511425" y="1200150"/>
            <a:ext cx="2292350" cy="3240088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31838" y="4621213"/>
            <a:ext cx="5851525" cy="3779837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9120188"/>
            <a:ext cx="3170238" cy="481012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4143375" y="9120188"/>
            <a:ext cx="3170238" cy="481012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7B16B14-1EFE-442A-9B73-E0D806A3B0B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29372293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2511425" y="1200150"/>
            <a:ext cx="2292350" cy="3240088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7B16B14-1EFE-442A-9B73-E0D806A3B0BA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6727322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00482" y="3018552"/>
            <a:ext cx="5672138" cy="208284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000965" y="5506268"/>
            <a:ext cx="4671172" cy="2483219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85866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71733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457599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943466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429332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915199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40106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886932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24C1CCBA-DDC0-4904-8620-99EAB861C63B}" type="datetimeFigureOut">
              <a:rPr lang="en-US"/>
              <a:pPr/>
              <a:t>7/26/2018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90E1CDEE-1B65-48C4-995A-C2167215E4CC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B6F2B53E-223A-4CA8-9D19-9038052E8650}" type="datetimeFigureOut">
              <a:rPr lang="en-US"/>
              <a:pPr/>
              <a:t>7/26/2018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2904F514-64F4-440C-8566-5BAEA3B15F7F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27129" y="6244036"/>
            <a:ext cx="5672138" cy="1929893"/>
          </a:xfrm>
        </p:spPr>
        <p:txBody>
          <a:bodyPr anchor="t"/>
          <a:lstStyle>
            <a:lvl1pPr algn="l">
              <a:defRPr sz="4251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27129" y="4118457"/>
            <a:ext cx="5672138" cy="2125580"/>
          </a:xfrm>
        </p:spPr>
        <p:txBody>
          <a:bodyPr anchor="b"/>
          <a:lstStyle>
            <a:lvl1pPr marL="0" indent="0">
              <a:buNone/>
              <a:defRPr sz="2125">
                <a:solidFill>
                  <a:schemeClr val="tx1">
                    <a:tint val="75000"/>
                  </a:schemeClr>
                </a:solidFill>
              </a:defRPr>
            </a:lvl1pPr>
            <a:lvl2pPr marL="485866" indent="0">
              <a:buNone/>
              <a:defRPr sz="1913">
                <a:solidFill>
                  <a:schemeClr val="tx1">
                    <a:tint val="75000"/>
                  </a:schemeClr>
                </a:solidFill>
              </a:defRPr>
            </a:lvl2pPr>
            <a:lvl3pPr marL="971733" indent="0">
              <a:buNone/>
              <a:defRPr sz="1700">
                <a:solidFill>
                  <a:schemeClr val="tx1">
                    <a:tint val="75000"/>
                  </a:schemeClr>
                </a:solidFill>
              </a:defRPr>
            </a:lvl3pPr>
            <a:lvl4pPr marL="1457599" indent="0">
              <a:buNone/>
              <a:defRPr sz="1488">
                <a:solidFill>
                  <a:schemeClr val="tx1">
                    <a:tint val="75000"/>
                  </a:schemeClr>
                </a:solidFill>
              </a:defRPr>
            </a:lvl4pPr>
            <a:lvl5pPr marL="1943466" indent="0">
              <a:buNone/>
              <a:defRPr sz="1488">
                <a:solidFill>
                  <a:schemeClr val="tx1">
                    <a:tint val="75000"/>
                  </a:schemeClr>
                </a:solidFill>
              </a:defRPr>
            </a:lvl5pPr>
            <a:lvl6pPr marL="2429332" indent="0">
              <a:buNone/>
              <a:defRPr sz="1488">
                <a:solidFill>
                  <a:schemeClr val="tx1">
                    <a:tint val="75000"/>
                  </a:schemeClr>
                </a:solidFill>
              </a:defRPr>
            </a:lvl6pPr>
            <a:lvl7pPr marL="2915199" indent="0">
              <a:buNone/>
              <a:defRPr sz="1488">
                <a:solidFill>
                  <a:schemeClr val="tx1">
                    <a:tint val="75000"/>
                  </a:schemeClr>
                </a:solidFill>
              </a:defRPr>
            </a:lvl7pPr>
            <a:lvl8pPr marL="3401065" indent="0">
              <a:buNone/>
              <a:defRPr sz="1488">
                <a:solidFill>
                  <a:schemeClr val="tx1">
                    <a:tint val="75000"/>
                  </a:schemeClr>
                </a:solidFill>
              </a:defRPr>
            </a:lvl8pPr>
            <a:lvl9pPr marL="3886932" indent="0">
              <a:buNone/>
              <a:defRPr sz="1488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E8BCB74A-D2C2-4954-B753-6EB10C2B137C}" type="datetimeFigureOut">
              <a:rPr lang="en-US"/>
              <a:pPr/>
              <a:t>7/26/2018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7AB56E1B-943E-4DEB-A294-C334C2BFF1E0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250242" y="3023050"/>
            <a:ext cx="2196563" cy="8549562"/>
          </a:xfrm>
        </p:spPr>
        <p:txBody>
          <a:bodyPr/>
          <a:lstStyle>
            <a:lvl1pPr>
              <a:defRPr sz="2976"/>
            </a:lvl1pPr>
            <a:lvl2pPr>
              <a:defRPr sz="2550"/>
            </a:lvl2pPr>
            <a:lvl3pPr>
              <a:defRPr sz="2125"/>
            </a:lvl3pPr>
            <a:lvl4pPr>
              <a:defRPr sz="1913"/>
            </a:lvl4pPr>
            <a:lvl5pPr>
              <a:defRPr sz="1913"/>
            </a:lvl5pPr>
            <a:lvl6pPr>
              <a:defRPr sz="1913"/>
            </a:lvl6pPr>
            <a:lvl7pPr>
              <a:defRPr sz="1913"/>
            </a:lvl7pPr>
            <a:lvl8pPr>
              <a:defRPr sz="1913"/>
            </a:lvl8pPr>
            <a:lvl9pPr>
              <a:defRPr sz="1913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2558023" y="3023050"/>
            <a:ext cx="2196563" cy="8549562"/>
          </a:xfrm>
        </p:spPr>
        <p:txBody>
          <a:bodyPr/>
          <a:lstStyle>
            <a:lvl1pPr>
              <a:defRPr sz="2976"/>
            </a:lvl1pPr>
            <a:lvl2pPr>
              <a:defRPr sz="2550"/>
            </a:lvl2pPr>
            <a:lvl3pPr>
              <a:defRPr sz="2125"/>
            </a:lvl3pPr>
            <a:lvl4pPr>
              <a:defRPr sz="1913"/>
            </a:lvl4pPr>
            <a:lvl5pPr>
              <a:defRPr sz="1913"/>
            </a:lvl5pPr>
            <a:lvl6pPr>
              <a:defRPr sz="1913"/>
            </a:lvl6pPr>
            <a:lvl7pPr>
              <a:defRPr sz="1913"/>
            </a:lvl7pPr>
            <a:lvl8pPr>
              <a:defRPr sz="1913"/>
            </a:lvl8pPr>
            <a:lvl9pPr>
              <a:defRPr sz="1913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9462ABA3-F994-4A3E-97B9-6A630374972C}" type="datetimeFigureOut">
              <a:rPr lang="en-US"/>
              <a:pPr/>
              <a:t>7/26/2018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2531D2A9-2A22-4416-8815-1FE9BE1EB189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33655" y="389128"/>
            <a:ext cx="6005793" cy="1619491"/>
          </a:xfrm>
        </p:spPr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33656" y="2175066"/>
            <a:ext cx="2948446" cy="906464"/>
          </a:xfrm>
        </p:spPr>
        <p:txBody>
          <a:bodyPr anchor="b"/>
          <a:lstStyle>
            <a:lvl1pPr marL="0" indent="0">
              <a:buNone/>
              <a:defRPr sz="2550" b="1"/>
            </a:lvl1pPr>
            <a:lvl2pPr marL="485866" indent="0">
              <a:buNone/>
              <a:defRPr sz="2125" b="1"/>
            </a:lvl2pPr>
            <a:lvl3pPr marL="971733" indent="0">
              <a:buNone/>
              <a:defRPr sz="1913" b="1"/>
            </a:lvl3pPr>
            <a:lvl4pPr marL="1457599" indent="0">
              <a:buNone/>
              <a:defRPr sz="1700" b="1"/>
            </a:lvl4pPr>
            <a:lvl5pPr marL="1943466" indent="0">
              <a:buNone/>
              <a:defRPr sz="1700" b="1"/>
            </a:lvl5pPr>
            <a:lvl6pPr marL="2429332" indent="0">
              <a:buNone/>
              <a:defRPr sz="1700" b="1"/>
            </a:lvl6pPr>
            <a:lvl7pPr marL="2915199" indent="0">
              <a:buNone/>
              <a:defRPr sz="1700" b="1"/>
            </a:lvl7pPr>
            <a:lvl8pPr marL="3401065" indent="0">
              <a:buNone/>
              <a:defRPr sz="1700" b="1"/>
            </a:lvl8pPr>
            <a:lvl9pPr marL="3886932" indent="0">
              <a:buNone/>
              <a:defRPr sz="17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333656" y="3081530"/>
            <a:ext cx="2948446" cy="5598490"/>
          </a:xfrm>
        </p:spPr>
        <p:txBody>
          <a:bodyPr/>
          <a:lstStyle>
            <a:lvl1pPr>
              <a:defRPr sz="2550"/>
            </a:lvl1pPr>
            <a:lvl2pPr>
              <a:defRPr sz="2125"/>
            </a:lvl2pPr>
            <a:lvl3pPr>
              <a:defRPr sz="1913"/>
            </a:lvl3pPr>
            <a:lvl4pPr>
              <a:defRPr sz="1700"/>
            </a:lvl4pPr>
            <a:lvl5pPr>
              <a:defRPr sz="1700"/>
            </a:lvl5pPr>
            <a:lvl6pPr>
              <a:defRPr sz="1700"/>
            </a:lvl6pPr>
            <a:lvl7pPr>
              <a:defRPr sz="1700"/>
            </a:lvl7pPr>
            <a:lvl8pPr>
              <a:defRPr sz="1700"/>
            </a:lvl8pPr>
            <a:lvl9pPr>
              <a:defRPr sz="17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3389844" y="2175066"/>
            <a:ext cx="2949604" cy="906464"/>
          </a:xfrm>
        </p:spPr>
        <p:txBody>
          <a:bodyPr anchor="b"/>
          <a:lstStyle>
            <a:lvl1pPr marL="0" indent="0">
              <a:buNone/>
              <a:defRPr sz="2550" b="1"/>
            </a:lvl1pPr>
            <a:lvl2pPr marL="485866" indent="0">
              <a:buNone/>
              <a:defRPr sz="2125" b="1"/>
            </a:lvl2pPr>
            <a:lvl3pPr marL="971733" indent="0">
              <a:buNone/>
              <a:defRPr sz="1913" b="1"/>
            </a:lvl3pPr>
            <a:lvl4pPr marL="1457599" indent="0">
              <a:buNone/>
              <a:defRPr sz="1700" b="1"/>
            </a:lvl4pPr>
            <a:lvl5pPr marL="1943466" indent="0">
              <a:buNone/>
              <a:defRPr sz="1700" b="1"/>
            </a:lvl5pPr>
            <a:lvl6pPr marL="2429332" indent="0">
              <a:buNone/>
              <a:defRPr sz="1700" b="1"/>
            </a:lvl6pPr>
            <a:lvl7pPr marL="2915199" indent="0">
              <a:buNone/>
              <a:defRPr sz="1700" b="1"/>
            </a:lvl7pPr>
            <a:lvl8pPr marL="3401065" indent="0">
              <a:buNone/>
              <a:defRPr sz="1700" b="1"/>
            </a:lvl8pPr>
            <a:lvl9pPr marL="3886932" indent="0">
              <a:buNone/>
              <a:defRPr sz="17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3389844" y="3081530"/>
            <a:ext cx="2949604" cy="5598490"/>
          </a:xfrm>
        </p:spPr>
        <p:txBody>
          <a:bodyPr/>
          <a:lstStyle>
            <a:lvl1pPr>
              <a:defRPr sz="2550"/>
            </a:lvl1pPr>
            <a:lvl2pPr>
              <a:defRPr sz="2125"/>
            </a:lvl2pPr>
            <a:lvl3pPr>
              <a:defRPr sz="1913"/>
            </a:lvl3pPr>
            <a:lvl4pPr>
              <a:defRPr sz="1700"/>
            </a:lvl4pPr>
            <a:lvl5pPr>
              <a:defRPr sz="1700"/>
            </a:lvl5pPr>
            <a:lvl6pPr>
              <a:defRPr sz="1700"/>
            </a:lvl6pPr>
            <a:lvl7pPr>
              <a:defRPr sz="1700"/>
            </a:lvl7pPr>
            <a:lvl8pPr>
              <a:defRPr sz="1700"/>
            </a:lvl8pPr>
            <a:lvl9pPr>
              <a:defRPr sz="17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05B80C50-237D-43E2-BE20-B82D9EDD5FB1}" type="datetimeFigureOut">
              <a:rPr lang="en-US"/>
              <a:pPr/>
              <a:t>7/26/2018</a:t>
            </a:fld>
            <a:endParaRPr lang="en-US"/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CD441D87-E264-4A13-9D0F-BDDD56238150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B1D34220-4B6C-4901-8F49-D62BEF35A4B6}" type="datetimeFigureOut">
              <a:rPr lang="en-US"/>
              <a:pPr/>
              <a:t>7/26/2018</a:t>
            </a:fld>
            <a:endParaRPr lang="en-US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05EE9A53-3CA8-49B4-A862-539CBC93E1B9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/>
          <p:cNvSpPr>
            <a:spLocks noGrp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3D2C9D6F-4D73-4785-9DE0-E53181C12C9F}" type="datetimeFigureOut">
              <a:rPr lang="en-US"/>
              <a:pPr/>
              <a:t>7/26/2018</a:t>
            </a:fld>
            <a:endParaRPr lang="en-US"/>
          </a:p>
        </p:txBody>
      </p:sp>
      <p:sp>
        <p:nvSpPr>
          <p:cNvPr id="3" name="Footer Placeholder 4"/>
          <p:cNvSpPr>
            <a:spLocks noGrp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6A637665-58C9-43F4-BDE4-939FFE258F0A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33656" y="386879"/>
            <a:ext cx="2195405" cy="1646482"/>
          </a:xfrm>
        </p:spPr>
        <p:txBody>
          <a:bodyPr anchor="b"/>
          <a:lstStyle>
            <a:lvl1pPr algn="l">
              <a:defRPr sz="2125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608998" y="386879"/>
            <a:ext cx="3730450" cy="8293143"/>
          </a:xfrm>
        </p:spPr>
        <p:txBody>
          <a:bodyPr/>
          <a:lstStyle>
            <a:lvl1pPr>
              <a:defRPr sz="3401"/>
            </a:lvl1pPr>
            <a:lvl2pPr>
              <a:defRPr sz="2976"/>
            </a:lvl2pPr>
            <a:lvl3pPr>
              <a:defRPr sz="2550"/>
            </a:lvl3pPr>
            <a:lvl4pPr>
              <a:defRPr sz="2125"/>
            </a:lvl4pPr>
            <a:lvl5pPr>
              <a:defRPr sz="2125"/>
            </a:lvl5pPr>
            <a:lvl6pPr>
              <a:defRPr sz="2125"/>
            </a:lvl6pPr>
            <a:lvl7pPr>
              <a:defRPr sz="2125"/>
            </a:lvl7pPr>
            <a:lvl8pPr>
              <a:defRPr sz="2125"/>
            </a:lvl8pPr>
            <a:lvl9pPr>
              <a:defRPr sz="2125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333656" y="2033362"/>
            <a:ext cx="2195405" cy="6646660"/>
          </a:xfrm>
        </p:spPr>
        <p:txBody>
          <a:bodyPr/>
          <a:lstStyle>
            <a:lvl1pPr marL="0" indent="0">
              <a:buNone/>
              <a:defRPr sz="1488"/>
            </a:lvl1pPr>
            <a:lvl2pPr marL="485866" indent="0">
              <a:buNone/>
              <a:defRPr sz="1275"/>
            </a:lvl2pPr>
            <a:lvl3pPr marL="971733" indent="0">
              <a:buNone/>
              <a:defRPr sz="1063"/>
            </a:lvl3pPr>
            <a:lvl4pPr marL="1457599" indent="0">
              <a:buNone/>
              <a:defRPr sz="956"/>
            </a:lvl4pPr>
            <a:lvl5pPr marL="1943466" indent="0">
              <a:buNone/>
              <a:defRPr sz="956"/>
            </a:lvl5pPr>
            <a:lvl6pPr marL="2429332" indent="0">
              <a:buNone/>
              <a:defRPr sz="956"/>
            </a:lvl6pPr>
            <a:lvl7pPr marL="2915199" indent="0">
              <a:buNone/>
              <a:defRPr sz="956"/>
            </a:lvl7pPr>
            <a:lvl8pPr marL="3401065" indent="0">
              <a:buNone/>
              <a:defRPr sz="956"/>
            </a:lvl8pPr>
            <a:lvl9pPr marL="3886932" indent="0">
              <a:buNone/>
              <a:defRPr sz="956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4F8FB270-EE8B-4EDA-A339-794133F4D641}" type="datetimeFigureOut">
              <a:rPr lang="en-US"/>
              <a:pPr/>
              <a:t>7/26/2018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E56BFFF1-D05A-4857-A345-84C2A8AC8EFA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307975" y="6801861"/>
            <a:ext cx="4003862" cy="802998"/>
          </a:xfrm>
        </p:spPr>
        <p:txBody>
          <a:bodyPr anchor="b"/>
          <a:lstStyle>
            <a:lvl1pPr algn="l">
              <a:defRPr sz="2125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307975" y="868227"/>
            <a:ext cx="4003862" cy="5830166"/>
          </a:xfrm>
        </p:spPr>
        <p:txBody>
          <a:bodyPr lIns="91440" tIns="45720" rIns="91440" bIns="45720" rtlCol="0">
            <a:normAutofit/>
          </a:bodyPr>
          <a:lstStyle>
            <a:lvl1pPr marL="0" indent="0">
              <a:buNone/>
              <a:defRPr sz="3401"/>
            </a:lvl1pPr>
            <a:lvl2pPr marL="485866" indent="0">
              <a:buNone/>
              <a:defRPr sz="2976"/>
            </a:lvl2pPr>
            <a:lvl3pPr marL="971733" indent="0">
              <a:buNone/>
              <a:defRPr sz="2550"/>
            </a:lvl3pPr>
            <a:lvl4pPr marL="1457599" indent="0">
              <a:buNone/>
              <a:defRPr sz="2125"/>
            </a:lvl4pPr>
            <a:lvl5pPr marL="1943466" indent="0">
              <a:buNone/>
              <a:defRPr sz="2125"/>
            </a:lvl5pPr>
            <a:lvl6pPr marL="2429332" indent="0">
              <a:buNone/>
              <a:defRPr sz="2125"/>
            </a:lvl6pPr>
            <a:lvl7pPr marL="2915199" indent="0">
              <a:buNone/>
              <a:defRPr sz="2125"/>
            </a:lvl7pPr>
            <a:lvl8pPr marL="3401065" indent="0">
              <a:buNone/>
              <a:defRPr sz="2125"/>
            </a:lvl8pPr>
            <a:lvl9pPr marL="3886932" indent="0">
              <a:buNone/>
              <a:defRPr sz="2125"/>
            </a:lvl9pPr>
          </a:lstStyle>
          <a:p>
            <a:pPr lvl="0"/>
            <a:endParaRPr lang="en-US" noProof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307975" y="7604860"/>
            <a:ext cx="4003862" cy="1140390"/>
          </a:xfrm>
        </p:spPr>
        <p:txBody>
          <a:bodyPr/>
          <a:lstStyle>
            <a:lvl1pPr marL="0" indent="0">
              <a:buNone/>
              <a:defRPr sz="1488"/>
            </a:lvl1pPr>
            <a:lvl2pPr marL="485866" indent="0">
              <a:buNone/>
              <a:defRPr sz="1275"/>
            </a:lvl2pPr>
            <a:lvl3pPr marL="971733" indent="0">
              <a:buNone/>
              <a:defRPr sz="1063"/>
            </a:lvl3pPr>
            <a:lvl4pPr marL="1457599" indent="0">
              <a:buNone/>
              <a:defRPr sz="956"/>
            </a:lvl4pPr>
            <a:lvl5pPr marL="1943466" indent="0">
              <a:buNone/>
              <a:defRPr sz="956"/>
            </a:lvl5pPr>
            <a:lvl6pPr marL="2429332" indent="0">
              <a:buNone/>
              <a:defRPr sz="956"/>
            </a:lvl6pPr>
            <a:lvl7pPr marL="2915199" indent="0">
              <a:buNone/>
              <a:defRPr sz="956"/>
            </a:lvl7pPr>
            <a:lvl8pPr marL="3401065" indent="0">
              <a:buNone/>
              <a:defRPr sz="956"/>
            </a:lvl8pPr>
            <a:lvl9pPr marL="3886932" indent="0">
              <a:buNone/>
              <a:defRPr sz="956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14A1DDDD-2777-4520-8B89-80052EC6AD2C}" type="datetimeFigureOut">
              <a:rPr lang="en-US"/>
              <a:pPr/>
              <a:t>7/26/2018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50799255-AF7E-49D9-980C-866B9D299A4A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A2C5C0C9-8ECD-48D8-A96C-5D0C7C3A1071}" type="datetimeFigureOut">
              <a:rPr lang="en-US"/>
              <a:pPr/>
              <a:t>7/26/2018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775F612A-3134-4C05-BAD7-D6628B5C1303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3628499" y="519588"/>
            <a:ext cx="1126087" cy="11053023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250242" y="519588"/>
            <a:ext cx="3267040" cy="11053023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918DA24E-0639-4A0B-BEBD-FE876F51E621}" type="datetimeFigureOut">
              <a:rPr lang="en-US"/>
              <a:pPr/>
              <a:t>7/26/2018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13B5C1E9-06BE-4372-B0E4-62261B6DC04E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Title Placeholder 1"/>
          <p:cNvSpPr>
            <a:spLocks noGrp="1"/>
          </p:cNvSpPr>
          <p:nvPr>
            <p:ph type="title"/>
          </p:nvPr>
        </p:nvSpPr>
        <p:spPr bwMode="auto">
          <a:xfrm>
            <a:off x="378452" y="428490"/>
            <a:ext cx="6805947" cy="178144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101882" tIns="50941" rIns="101882" bIns="50941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1027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378452" y="2493341"/>
            <a:ext cx="6805947" cy="705490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101882" tIns="50941" rIns="101882" bIns="50941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 bwMode="auto">
          <a:xfrm>
            <a:off x="378452" y="9907572"/>
            <a:ext cx="1764047" cy="56850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101882" tIns="50941" rIns="101882" bIns="50941" numCol="1" anchor="ctr" anchorCtr="0" compatLnSpc="1">
            <a:prstTxWarp prst="textNoShape">
              <a:avLst/>
            </a:prstTxWarp>
          </a:bodyPr>
          <a:lstStyle>
            <a:lvl1pPr>
              <a:defRPr sz="1382" u="none">
                <a:solidFill>
                  <a:srgbClr val="898989"/>
                </a:solidFill>
                <a:latin typeface="Calibri" pitchFamily="34" charset="0"/>
              </a:defRPr>
            </a:lvl1pPr>
          </a:lstStyle>
          <a:p>
            <a:fld id="{3865D870-D5F0-4BF3-9755-593D34C471A3}" type="datetimeFigureOut">
              <a:rPr lang="en-US"/>
              <a:pPr/>
              <a:t>7/26/2018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 bwMode="auto">
          <a:xfrm>
            <a:off x="2584283" y="9907572"/>
            <a:ext cx="2394285" cy="56850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101882" tIns="50941" rIns="101882" bIns="50941" numCol="1" anchor="ctr" anchorCtr="0" compatLnSpc="1">
            <a:prstTxWarp prst="textNoShape">
              <a:avLst/>
            </a:prstTxWarp>
          </a:bodyPr>
          <a:lstStyle>
            <a:lvl1pPr algn="ctr">
              <a:defRPr sz="1382" u="none">
                <a:solidFill>
                  <a:srgbClr val="898989"/>
                </a:solidFill>
                <a:latin typeface="Calibri" pitchFamily="34" charset="0"/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 bwMode="auto">
          <a:xfrm>
            <a:off x="5420352" y="9907572"/>
            <a:ext cx="1764047" cy="56850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101882" tIns="50941" rIns="101882" bIns="50941" numCol="1" anchor="ctr" anchorCtr="0" compatLnSpc="1">
            <a:prstTxWarp prst="textNoShape">
              <a:avLst/>
            </a:prstTxWarp>
          </a:bodyPr>
          <a:lstStyle>
            <a:lvl1pPr algn="r">
              <a:defRPr sz="1382" u="none">
                <a:solidFill>
                  <a:srgbClr val="898989"/>
                </a:solidFill>
                <a:latin typeface="Calibri" pitchFamily="34" charset="0"/>
              </a:defRPr>
            </a:lvl1pPr>
          </a:lstStyle>
          <a:p>
            <a:fld id="{2FC69E40-59E0-4277-B53D-07F26471D7E0}" type="slidenum">
              <a:rPr lang="en-US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1083077" rtl="0" eaLnBrk="0" fontAlgn="base" hangingPunct="0">
        <a:spcBef>
          <a:spcPct val="0"/>
        </a:spcBef>
        <a:spcAft>
          <a:spcPct val="0"/>
        </a:spcAft>
        <a:defRPr sz="5207" kern="1200">
          <a:solidFill>
            <a:schemeClr val="tx1"/>
          </a:solidFill>
          <a:latin typeface="+mj-lt"/>
          <a:ea typeface="+mj-ea"/>
          <a:cs typeface="+mj-cs"/>
        </a:defRPr>
      </a:lvl1pPr>
      <a:lvl2pPr algn="ctr" defTabSz="1083077" rtl="0" eaLnBrk="0" fontAlgn="base" hangingPunct="0">
        <a:spcBef>
          <a:spcPct val="0"/>
        </a:spcBef>
        <a:spcAft>
          <a:spcPct val="0"/>
        </a:spcAft>
        <a:defRPr sz="5207">
          <a:solidFill>
            <a:schemeClr val="tx1"/>
          </a:solidFill>
          <a:latin typeface="Calibri" pitchFamily="34" charset="0"/>
        </a:defRPr>
      </a:lvl2pPr>
      <a:lvl3pPr algn="ctr" defTabSz="1083077" rtl="0" eaLnBrk="0" fontAlgn="base" hangingPunct="0">
        <a:spcBef>
          <a:spcPct val="0"/>
        </a:spcBef>
        <a:spcAft>
          <a:spcPct val="0"/>
        </a:spcAft>
        <a:defRPr sz="5207">
          <a:solidFill>
            <a:schemeClr val="tx1"/>
          </a:solidFill>
          <a:latin typeface="Calibri" pitchFamily="34" charset="0"/>
        </a:defRPr>
      </a:lvl3pPr>
      <a:lvl4pPr algn="ctr" defTabSz="1083077" rtl="0" eaLnBrk="0" fontAlgn="base" hangingPunct="0">
        <a:spcBef>
          <a:spcPct val="0"/>
        </a:spcBef>
        <a:spcAft>
          <a:spcPct val="0"/>
        </a:spcAft>
        <a:defRPr sz="5207">
          <a:solidFill>
            <a:schemeClr val="tx1"/>
          </a:solidFill>
          <a:latin typeface="Calibri" pitchFamily="34" charset="0"/>
        </a:defRPr>
      </a:lvl4pPr>
      <a:lvl5pPr algn="ctr" defTabSz="1083077" rtl="0" eaLnBrk="0" fontAlgn="base" hangingPunct="0">
        <a:spcBef>
          <a:spcPct val="0"/>
        </a:spcBef>
        <a:spcAft>
          <a:spcPct val="0"/>
        </a:spcAft>
        <a:defRPr sz="5207">
          <a:solidFill>
            <a:schemeClr val="tx1"/>
          </a:solidFill>
          <a:latin typeface="Calibri" pitchFamily="34" charset="0"/>
        </a:defRPr>
      </a:lvl5pPr>
      <a:lvl6pPr marL="485866" algn="ctr" rtl="0" fontAlgn="base">
        <a:spcBef>
          <a:spcPct val="0"/>
        </a:spcBef>
        <a:spcAft>
          <a:spcPct val="0"/>
        </a:spcAft>
        <a:defRPr sz="4676">
          <a:solidFill>
            <a:schemeClr val="tx1"/>
          </a:solidFill>
          <a:latin typeface="Calibri" pitchFamily="34" charset="0"/>
        </a:defRPr>
      </a:lvl6pPr>
      <a:lvl7pPr marL="971733" algn="ctr" rtl="0" fontAlgn="base">
        <a:spcBef>
          <a:spcPct val="0"/>
        </a:spcBef>
        <a:spcAft>
          <a:spcPct val="0"/>
        </a:spcAft>
        <a:defRPr sz="4676">
          <a:solidFill>
            <a:schemeClr val="tx1"/>
          </a:solidFill>
          <a:latin typeface="Calibri" pitchFamily="34" charset="0"/>
        </a:defRPr>
      </a:lvl7pPr>
      <a:lvl8pPr marL="1457599" algn="ctr" rtl="0" fontAlgn="base">
        <a:spcBef>
          <a:spcPct val="0"/>
        </a:spcBef>
        <a:spcAft>
          <a:spcPct val="0"/>
        </a:spcAft>
        <a:defRPr sz="4676">
          <a:solidFill>
            <a:schemeClr val="tx1"/>
          </a:solidFill>
          <a:latin typeface="Calibri" pitchFamily="34" charset="0"/>
        </a:defRPr>
      </a:lvl8pPr>
      <a:lvl9pPr marL="1943466" algn="ctr" rtl="0" fontAlgn="base">
        <a:spcBef>
          <a:spcPct val="0"/>
        </a:spcBef>
        <a:spcAft>
          <a:spcPct val="0"/>
        </a:spcAft>
        <a:defRPr sz="4676">
          <a:solidFill>
            <a:schemeClr val="tx1"/>
          </a:solidFill>
          <a:latin typeface="Calibri" pitchFamily="34" charset="0"/>
        </a:defRPr>
      </a:lvl9pPr>
    </p:titleStyle>
    <p:bodyStyle>
      <a:lvl1pPr marL="406576" indent="-406576" algn="l" defTabSz="1083077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3826" kern="1200">
          <a:solidFill>
            <a:schemeClr val="tx1"/>
          </a:solidFill>
          <a:latin typeface="+mn-lt"/>
          <a:ea typeface="+mn-ea"/>
          <a:cs typeface="+mn-cs"/>
        </a:defRPr>
      </a:lvl1pPr>
      <a:lvl2pPr marL="878946" indent="-337407" algn="l" defTabSz="1083077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3294" kern="1200">
          <a:solidFill>
            <a:schemeClr val="tx1"/>
          </a:solidFill>
          <a:latin typeface="+mn-lt"/>
          <a:ea typeface="+mn-ea"/>
          <a:cs typeface="+mn-cs"/>
        </a:defRPr>
      </a:lvl2pPr>
      <a:lvl3pPr marL="1353003" indent="-269926" algn="l" defTabSz="1083077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2869" kern="1200">
          <a:solidFill>
            <a:schemeClr val="tx1"/>
          </a:solidFill>
          <a:latin typeface="+mn-lt"/>
          <a:ea typeface="+mn-ea"/>
          <a:cs typeface="+mn-cs"/>
        </a:defRPr>
      </a:lvl3pPr>
      <a:lvl4pPr marL="1894542" indent="-269926" algn="l" defTabSz="1083077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338" kern="1200">
          <a:solidFill>
            <a:schemeClr val="tx1"/>
          </a:solidFill>
          <a:latin typeface="+mn-lt"/>
          <a:ea typeface="+mn-ea"/>
          <a:cs typeface="+mn-cs"/>
        </a:defRPr>
      </a:lvl4pPr>
      <a:lvl5pPr marL="2436080" indent="-269926" algn="l" defTabSz="1083077" rtl="0" eaLnBrk="0" fontAlgn="base" hangingPunct="0">
        <a:spcBef>
          <a:spcPct val="20000"/>
        </a:spcBef>
        <a:spcAft>
          <a:spcPct val="0"/>
        </a:spcAft>
        <a:buFont typeface="Arial" charset="0"/>
        <a:buChar char="»"/>
        <a:defRPr sz="2338" kern="1200">
          <a:solidFill>
            <a:schemeClr val="tx1"/>
          </a:solidFill>
          <a:latin typeface="+mn-lt"/>
          <a:ea typeface="+mn-ea"/>
          <a:cs typeface="+mn-cs"/>
        </a:defRPr>
      </a:lvl5pPr>
      <a:lvl6pPr marL="2672265" indent="-242933" algn="l" defTabSz="971733" rtl="0" eaLnBrk="1" latinLnBrk="0" hangingPunct="1">
        <a:spcBef>
          <a:spcPct val="20000"/>
        </a:spcBef>
        <a:buFont typeface="Arial" pitchFamily="34" charset="0"/>
        <a:buChar char="•"/>
        <a:defRPr sz="2125" kern="1200">
          <a:solidFill>
            <a:schemeClr val="tx1"/>
          </a:solidFill>
          <a:latin typeface="+mn-lt"/>
          <a:ea typeface="+mn-ea"/>
          <a:cs typeface="+mn-cs"/>
        </a:defRPr>
      </a:lvl6pPr>
      <a:lvl7pPr marL="3158132" indent="-242933" algn="l" defTabSz="971733" rtl="0" eaLnBrk="1" latinLnBrk="0" hangingPunct="1">
        <a:spcBef>
          <a:spcPct val="20000"/>
        </a:spcBef>
        <a:buFont typeface="Arial" pitchFamily="34" charset="0"/>
        <a:buChar char="•"/>
        <a:defRPr sz="2125" kern="1200">
          <a:solidFill>
            <a:schemeClr val="tx1"/>
          </a:solidFill>
          <a:latin typeface="+mn-lt"/>
          <a:ea typeface="+mn-ea"/>
          <a:cs typeface="+mn-cs"/>
        </a:defRPr>
      </a:lvl7pPr>
      <a:lvl8pPr marL="3643998" indent="-242933" algn="l" defTabSz="971733" rtl="0" eaLnBrk="1" latinLnBrk="0" hangingPunct="1">
        <a:spcBef>
          <a:spcPct val="20000"/>
        </a:spcBef>
        <a:buFont typeface="Arial" pitchFamily="34" charset="0"/>
        <a:buChar char="•"/>
        <a:defRPr sz="2125" kern="1200">
          <a:solidFill>
            <a:schemeClr val="tx1"/>
          </a:solidFill>
          <a:latin typeface="+mn-lt"/>
          <a:ea typeface="+mn-ea"/>
          <a:cs typeface="+mn-cs"/>
        </a:defRPr>
      </a:lvl8pPr>
      <a:lvl9pPr marL="4129865" indent="-242933" algn="l" defTabSz="971733" rtl="0" eaLnBrk="1" latinLnBrk="0" hangingPunct="1">
        <a:spcBef>
          <a:spcPct val="20000"/>
        </a:spcBef>
        <a:buFont typeface="Arial" pitchFamily="34" charset="0"/>
        <a:buChar char="•"/>
        <a:defRPr sz="2125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71733" rtl="0" eaLnBrk="1" latinLnBrk="0" hangingPunct="1">
        <a:defRPr sz="1913" kern="1200">
          <a:solidFill>
            <a:schemeClr val="tx1"/>
          </a:solidFill>
          <a:latin typeface="+mn-lt"/>
          <a:ea typeface="+mn-ea"/>
          <a:cs typeface="+mn-cs"/>
        </a:defRPr>
      </a:lvl1pPr>
      <a:lvl2pPr marL="485866" algn="l" defTabSz="971733" rtl="0" eaLnBrk="1" latinLnBrk="0" hangingPunct="1">
        <a:defRPr sz="1913" kern="1200">
          <a:solidFill>
            <a:schemeClr val="tx1"/>
          </a:solidFill>
          <a:latin typeface="+mn-lt"/>
          <a:ea typeface="+mn-ea"/>
          <a:cs typeface="+mn-cs"/>
        </a:defRPr>
      </a:lvl2pPr>
      <a:lvl3pPr marL="971733" algn="l" defTabSz="971733" rtl="0" eaLnBrk="1" latinLnBrk="0" hangingPunct="1">
        <a:defRPr sz="1913" kern="1200">
          <a:solidFill>
            <a:schemeClr val="tx1"/>
          </a:solidFill>
          <a:latin typeface="+mn-lt"/>
          <a:ea typeface="+mn-ea"/>
          <a:cs typeface="+mn-cs"/>
        </a:defRPr>
      </a:lvl3pPr>
      <a:lvl4pPr marL="1457599" algn="l" defTabSz="971733" rtl="0" eaLnBrk="1" latinLnBrk="0" hangingPunct="1">
        <a:defRPr sz="1913" kern="1200">
          <a:solidFill>
            <a:schemeClr val="tx1"/>
          </a:solidFill>
          <a:latin typeface="+mn-lt"/>
          <a:ea typeface="+mn-ea"/>
          <a:cs typeface="+mn-cs"/>
        </a:defRPr>
      </a:lvl4pPr>
      <a:lvl5pPr marL="1943466" algn="l" defTabSz="971733" rtl="0" eaLnBrk="1" latinLnBrk="0" hangingPunct="1">
        <a:defRPr sz="1913" kern="1200">
          <a:solidFill>
            <a:schemeClr val="tx1"/>
          </a:solidFill>
          <a:latin typeface="+mn-lt"/>
          <a:ea typeface="+mn-ea"/>
          <a:cs typeface="+mn-cs"/>
        </a:defRPr>
      </a:lvl5pPr>
      <a:lvl6pPr marL="2429332" algn="l" defTabSz="971733" rtl="0" eaLnBrk="1" latinLnBrk="0" hangingPunct="1">
        <a:defRPr sz="1913" kern="1200">
          <a:solidFill>
            <a:schemeClr val="tx1"/>
          </a:solidFill>
          <a:latin typeface="+mn-lt"/>
          <a:ea typeface="+mn-ea"/>
          <a:cs typeface="+mn-cs"/>
        </a:defRPr>
      </a:lvl6pPr>
      <a:lvl7pPr marL="2915199" algn="l" defTabSz="971733" rtl="0" eaLnBrk="1" latinLnBrk="0" hangingPunct="1">
        <a:defRPr sz="1913" kern="1200">
          <a:solidFill>
            <a:schemeClr val="tx1"/>
          </a:solidFill>
          <a:latin typeface="+mn-lt"/>
          <a:ea typeface="+mn-ea"/>
          <a:cs typeface="+mn-cs"/>
        </a:defRPr>
      </a:lvl7pPr>
      <a:lvl8pPr marL="3401065" algn="l" defTabSz="971733" rtl="0" eaLnBrk="1" latinLnBrk="0" hangingPunct="1">
        <a:defRPr sz="1913" kern="1200">
          <a:solidFill>
            <a:schemeClr val="tx1"/>
          </a:solidFill>
          <a:latin typeface="+mn-lt"/>
          <a:ea typeface="+mn-ea"/>
          <a:cs typeface="+mn-cs"/>
        </a:defRPr>
      </a:lvl8pPr>
      <a:lvl9pPr marL="3886932" algn="l" defTabSz="971733" rtl="0" eaLnBrk="1" latinLnBrk="0" hangingPunct="1">
        <a:defRPr sz="1913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3.png"/><Relationship Id="rId4" Type="http://schemas.openxmlformats.org/officeDocument/2006/relationships/image" Target="../media/image2.png"/></Relationships>
</file>

<file path=ppt/slides/_rels/slide2.xml.rels><?xml version="1.0" encoding="UTF-8" standalone="yes"?>
<Relationships xmlns="http://schemas.openxmlformats.org/package/2006/relationships"><Relationship Id="rId8" Type="http://schemas.openxmlformats.org/officeDocument/2006/relationships/image" Target="../media/image10.png"/><Relationship Id="rId3" Type="http://schemas.openxmlformats.org/officeDocument/2006/relationships/image" Target="../media/image5.png"/><Relationship Id="rId7" Type="http://schemas.openxmlformats.org/officeDocument/2006/relationships/image" Target="../media/image9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8.png"/><Relationship Id="rId5" Type="http://schemas.openxmlformats.org/officeDocument/2006/relationships/image" Target="../media/image7.png"/><Relationship Id="rId4" Type="http://schemas.openxmlformats.org/officeDocument/2006/relationships/image" Target="../media/image6.png"/><Relationship Id="rId9" Type="http://schemas.openxmlformats.org/officeDocument/2006/relationships/image" Target="../media/image11.jpe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Oval 11">
            <a:extLst>
              <a:ext uri="{FF2B5EF4-FFF2-40B4-BE49-F238E27FC236}">
                <a16:creationId xmlns:a16="http://schemas.microsoft.com/office/drawing/2014/main" id="{8320F582-B44C-456F-8927-642C3DF387D2}"/>
              </a:ext>
            </a:extLst>
          </p:cNvPr>
          <p:cNvSpPr>
            <a:spLocks noChangeAspect="1"/>
          </p:cNvSpPr>
          <p:nvPr/>
        </p:nvSpPr>
        <p:spPr>
          <a:xfrm>
            <a:off x="-76240" y="674633"/>
            <a:ext cx="2565897" cy="2565897"/>
          </a:xfrm>
          <a:prstGeom prst="ellipse">
            <a:avLst/>
          </a:prstGeom>
          <a:solidFill>
            <a:srgbClr val="EDD06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779" dirty="0"/>
          </a:p>
        </p:txBody>
      </p:sp>
      <p:sp>
        <p:nvSpPr>
          <p:cNvPr id="13" name="Oval 12">
            <a:extLst>
              <a:ext uri="{FF2B5EF4-FFF2-40B4-BE49-F238E27FC236}">
                <a16:creationId xmlns:a16="http://schemas.microsoft.com/office/drawing/2014/main" id="{A1821FD9-ECE3-49DD-8C7B-92741E26D7D1}"/>
              </a:ext>
            </a:extLst>
          </p:cNvPr>
          <p:cNvSpPr/>
          <p:nvPr/>
        </p:nvSpPr>
        <p:spPr>
          <a:xfrm>
            <a:off x="1218477" y="1862414"/>
            <a:ext cx="5047412" cy="5172113"/>
          </a:xfrm>
          <a:prstGeom prst="ellipse">
            <a:avLst/>
          </a:pr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779"/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3BF8626F-4414-4459-AAAB-AE50570D913E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428831" y="2216453"/>
            <a:ext cx="2987177" cy="4838734"/>
          </a:xfrm>
          <a:prstGeom prst="rect">
            <a:avLst/>
          </a:prstGeom>
        </p:spPr>
      </p:pic>
      <p:sp>
        <p:nvSpPr>
          <p:cNvPr id="15" name="Text Box 14">
            <a:extLst>
              <a:ext uri="{FF2B5EF4-FFF2-40B4-BE49-F238E27FC236}">
                <a16:creationId xmlns:a16="http://schemas.microsoft.com/office/drawing/2014/main" id="{69A392D8-8D39-4A5F-8CA0-62C3E677101B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499721" y="7183721"/>
            <a:ext cx="4625382" cy="104052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 lIns="90659" tIns="45330" rIns="90659" bIns="45330">
            <a:spAutoFit/>
          </a:bodyPr>
          <a:lstStyle/>
          <a:p>
            <a:pPr algn="ctr" defTabSz="907004">
              <a:lnSpc>
                <a:spcPts val="3741"/>
              </a:lnSpc>
            </a:pPr>
            <a:r>
              <a:rPr lang="en-US" sz="2550" b="1" u="none" dirty="0">
                <a:latin typeface="Felix Titling" panose="04060505060202020A04" pitchFamily="82" charset="0"/>
                <a:ea typeface="Arial Unicode MS" pitchFamily="34" charset="-128"/>
                <a:cs typeface="Arial Unicode MS" pitchFamily="34" charset="-128"/>
              </a:rPr>
              <a:t>Inspiration From Above 1</a:t>
            </a:r>
          </a:p>
          <a:p>
            <a:pPr algn="ctr" defTabSz="907004">
              <a:lnSpc>
                <a:spcPts val="3741"/>
              </a:lnSpc>
            </a:pPr>
            <a:r>
              <a:rPr lang="zh-TW" altLang="en-US" sz="3826" b="1" u="none" dirty="0">
                <a:latin typeface="DFKai-SB" panose="03000509000000000000" pitchFamily="65" charset="-120"/>
                <a:ea typeface="DFKai-SB" panose="03000509000000000000" pitchFamily="65" charset="-120"/>
                <a:cs typeface="Arial Unicode MS" pitchFamily="34" charset="-128"/>
              </a:rPr>
              <a:t>靈感的源頭 </a:t>
            </a:r>
            <a:r>
              <a:rPr lang="en-US" altLang="zh-TW" sz="2572" b="1" u="none" dirty="0">
                <a:latin typeface="Felix Titling" panose="04060505060202020A04" pitchFamily="82" charset="0"/>
                <a:ea typeface="Arial Unicode MS" pitchFamily="34" charset="-128"/>
              </a:rPr>
              <a:t>1</a:t>
            </a:r>
            <a:endParaRPr lang="en-US" sz="2572" b="1" u="none" dirty="0">
              <a:latin typeface="Felix Titling" panose="04060505060202020A04" pitchFamily="82" charset="0"/>
              <a:ea typeface="Arial Unicode MS" pitchFamily="34" charset="-128"/>
            </a:endParaRPr>
          </a:p>
        </p:txBody>
      </p:sp>
      <p:sp>
        <p:nvSpPr>
          <p:cNvPr id="16" name="Oval 15">
            <a:extLst>
              <a:ext uri="{FF2B5EF4-FFF2-40B4-BE49-F238E27FC236}">
                <a16:creationId xmlns:a16="http://schemas.microsoft.com/office/drawing/2014/main" id="{E041E0D1-912A-4AD8-B64E-63A7374678E8}"/>
              </a:ext>
            </a:extLst>
          </p:cNvPr>
          <p:cNvSpPr>
            <a:spLocks noChangeAspect="1"/>
          </p:cNvSpPr>
          <p:nvPr/>
        </p:nvSpPr>
        <p:spPr>
          <a:xfrm>
            <a:off x="4996043" y="2093224"/>
            <a:ext cx="2221401" cy="2187908"/>
          </a:xfrm>
          <a:prstGeom prst="ellipse">
            <a:avLst/>
          </a:prstGeom>
          <a:solidFill>
            <a:srgbClr val="EDD06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779" dirty="0"/>
          </a:p>
        </p:txBody>
      </p:sp>
      <p:sp>
        <p:nvSpPr>
          <p:cNvPr id="17" name="Oval 16">
            <a:extLst>
              <a:ext uri="{FF2B5EF4-FFF2-40B4-BE49-F238E27FC236}">
                <a16:creationId xmlns:a16="http://schemas.microsoft.com/office/drawing/2014/main" id="{90F0250C-2815-4171-96CB-86153ED925A1}"/>
              </a:ext>
            </a:extLst>
          </p:cNvPr>
          <p:cNvSpPr>
            <a:spLocks noChangeAspect="1"/>
          </p:cNvSpPr>
          <p:nvPr/>
        </p:nvSpPr>
        <p:spPr>
          <a:xfrm>
            <a:off x="1028291" y="6526547"/>
            <a:ext cx="356288" cy="356288"/>
          </a:xfrm>
          <a:prstGeom prst="ellipse">
            <a:avLst/>
          </a:prstGeom>
          <a:solidFill>
            <a:srgbClr val="EDD06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779" dirty="0"/>
          </a:p>
        </p:txBody>
      </p:sp>
      <p:sp>
        <p:nvSpPr>
          <p:cNvPr id="18" name="Oval 17">
            <a:extLst>
              <a:ext uri="{FF2B5EF4-FFF2-40B4-BE49-F238E27FC236}">
                <a16:creationId xmlns:a16="http://schemas.microsoft.com/office/drawing/2014/main" id="{DB6DADA9-1573-48C9-B439-979963817E06}"/>
              </a:ext>
            </a:extLst>
          </p:cNvPr>
          <p:cNvSpPr/>
          <p:nvPr/>
        </p:nvSpPr>
        <p:spPr>
          <a:xfrm>
            <a:off x="6430062" y="5621792"/>
            <a:ext cx="437262" cy="437262"/>
          </a:xfrm>
          <a:prstGeom prst="ellipse">
            <a:avLst/>
          </a:pr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779" dirty="0"/>
          </a:p>
        </p:txBody>
      </p:sp>
      <p:sp>
        <p:nvSpPr>
          <p:cNvPr id="20" name="Oval 19">
            <a:extLst>
              <a:ext uri="{FF2B5EF4-FFF2-40B4-BE49-F238E27FC236}">
                <a16:creationId xmlns:a16="http://schemas.microsoft.com/office/drawing/2014/main" id="{2A07C7D0-2803-4462-8F81-5A0AD44AE6D8}"/>
              </a:ext>
            </a:extLst>
          </p:cNvPr>
          <p:cNvSpPr>
            <a:spLocks noChangeAspect="1"/>
          </p:cNvSpPr>
          <p:nvPr/>
        </p:nvSpPr>
        <p:spPr>
          <a:xfrm>
            <a:off x="2971680" y="1457542"/>
            <a:ext cx="213773" cy="213773"/>
          </a:xfrm>
          <a:prstGeom prst="ellipse">
            <a:avLst/>
          </a:pr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779"/>
          </a:p>
        </p:txBody>
      </p:sp>
      <p:sp>
        <p:nvSpPr>
          <p:cNvPr id="21" name="Rectangle 20">
            <a:extLst>
              <a:ext uri="{FF2B5EF4-FFF2-40B4-BE49-F238E27FC236}">
                <a16:creationId xmlns:a16="http://schemas.microsoft.com/office/drawing/2014/main" id="{96DA9CA2-B73B-4AD9-BFC9-F2D7B1A73BAC}"/>
              </a:ext>
            </a:extLst>
          </p:cNvPr>
          <p:cNvSpPr/>
          <p:nvPr/>
        </p:nvSpPr>
        <p:spPr>
          <a:xfrm>
            <a:off x="535254" y="1692882"/>
            <a:ext cx="1289287" cy="59715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lnSpc>
                <a:spcPts val="4251"/>
              </a:lnSpc>
            </a:pPr>
            <a:r>
              <a:rPr lang="zh-TW" altLang="en-US" sz="2976" b="1" u="none" dirty="0">
                <a:latin typeface="DFKai-SB" panose="03000509000000000000" pitchFamily="65" charset="-120"/>
                <a:ea typeface="DFKai-SB" panose="03000509000000000000" pitchFamily="65" charset="-120"/>
              </a:rPr>
              <a:t>四月</a:t>
            </a:r>
            <a:endParaRPr lang="en-US" sz="2976" b="1" u="none" dirty="0">
              <a:latin typeface="DFKai-SB" panose="03000509000000000000" pitchFamily="65" charset="-120"/>
              <a:ea typeface="DFKai-SB" panose="03000509000000000000" pitchFamily="65" charset="-120"/>
            </a:endParaRPr>
          </a:p>
        </p:txBody>
      </p:sp>
      <p:cxnSp>
        <p:nvCxnSpPr>
          <p:cNvPr id="22" name="Straight Connector 21">
            <a:extLst>
              <a:ext uri="{FF2B5EF4-FFF2-40B4-BE49-F238E27FC236}">
                <a16:creationId xmlns:a16="http://schemas.microsoft.com/office/drawing/2014/main" id="{507F2127-6D1A-4F15-BA08-DC08652E16B1}"/>
              </a:ext>
            </a:extLst>
          </p:cNvPr>
          <p:cNvCxnSpPr>
            <a:cxnSpLocks/>
          </p:cNvCxnSpPr>
          <p:nvPr/>
        </p:nvCxnSpPr>
        <p:spPr>
          <a:xfrm>
            <a:off x="717436" y="2343701"/>
            <a:ext cx="890720" cy="0"/>
          </a:xfrm>
          <a:prstGeom prst="line">
            <a:avLst/>
          </a:prstGeom>
          <a:ln w="1016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4" name="Rectangle 23">
            <a:extLst>
              <a:ext uri="{FF2B5EF4-FFF2-40B4-BE49-F238E27FC236}">
                <a16:creationId xmlns:a16="http://schemas.microsoft.com/office/drawing/2014/main" id="{2BC592F1-B369-4D77-B5F5-DC17531D68CA}"/>
              </a:ext>
            </a:extLst>
          </p:cNvPr>
          <p:cNvSpPr/>
          <p:nvPr/>
        </p:nvSpPr>
        <p:spPr>
          <a:xfrm>
            <a:off x="1705963" y="8887678"/>
            <a:ext cx="4262731" cy="142449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1714" b="1" u="none" dirty="0">
                <a:solidFill>
                  <a:schemeClr val="tx1">
                    <a:lumMod val="50000"/>
                    <a:lumOff val="50000"/>
                  </a:schemeClr>
                </a:solidFill>
                <a:latin typeface="Myriad Pro" panose="020B0503030403020204" pitchFamily="34" charset="0"/>
              </a:rPr>
              <a:t>Chinese Evangelical Free Church</a:t>
            </a:r>
          </a:p>
          <a:p>
            <a:pPr algn="ctr"/>
            <a:r>
              <a:rPr lang="zh-TW" altLang="en-US" sz="1714" b="1" u="none" dirty="0">
                <a:solidFill>
                  <a:schemeClr val="tx1">
                    <a:lumMod val="50000"/>
                    <a:lumOff val="50000"/>
                  </a:schemeClr>
                </a:solidFill>
                <a:latin typeface="DFKai-SB" panose="03000509000000000000" pitchFamily="65" charset="-120"/>
                <a:ea typeface="DFKai-SB" panose="03000509000000000000" pitchFamily="65" charset="-120"/>
              </a:rPr>
              <a:t>洛省華人播道會</a:t>
            </a:r>
            <a:endParaRPr lang="en-US" sz="1714" b="1" u="none" dirty="0">
              <a:solidFill>
                <a:schemeClr val="tx1">
                  <a:lumMod val="50000"/>
                  <a:lumOff val="50000"/>
                </a:schemeClr>
              </a:solidFill>
              <a:latin typeface="DFKai-SB" panose="03000509000000000000" pitchFamily="65" charset="-120"/>
              <a:ea typeface="DFKai-SB" panose="03000509000000000000" pitchFamily="65" charset="-120"/>
            </a:endParaRPr>
          </a:p>
          <a:p>
            <a:pPr algn="ctr"/>
            <a:r>
              <a:rPr lang="en-US" sz="1714" b="1" u="none" dirty="0">
                <a:solidFill>
                  <a:schemeClr val="tx1">
                    <a:lumMod val="50000"/>
                    <a:lumOff val="50000"/>
                  </a:schemeClr>
                </a:solidFill>
                <a:latin typeface="Myriad Pro" panose="020B0503030403020204" pitchFamily="34" charset="0"/>
              </a:rPr>
              <a:t>1111  S. Atlantic Blvd</a:t>
            </a:r>
          </a:p>
          <a:p>
            <a:pPr algn="ctr"/>
            <a:r>
              <a:rPr lang="en-US" sz="1714" b="1" u="none" dirty="0">
                <a:solidFill>
                  <a:schemeClr val="tx1">
                    <a:lumMod val="50000"/>
                    <a:lumOff val="50000"/>
                  </a:schemeClr>
                </a:solidFill>
                <a:latin typeface="Myriad Pro" panose="020B0503030403020204" pitchFamily="34" charset="0"/>
              </a:rPr>
              <a:t>Monterey Park</a:t>
            </a:r>
          </a:p>
          <a:p>
            <a:pPr algn="ctr"/>
            <a:r>
              <a:rPr lang="zh-TW" altLang="en-US" sz="1714" b="1" u="none" dirty="0">
                <a:solidFill>
                  <a:schemeClr val="tx1">
                    <a:lumMod val="50000"/>
                    <a:lumOff val="50000"/>
                  </a:schemeClr>
                </a:solidFill>
                <a:latin typeface="DFKai-SB" panose="03000509000000000000" pitchFamily="65" charset="-120"/>
                <a:ea typeface="DFKai-SB" panose="03000509000000000000" pitchFamily="65" charset="-120"/>
              </a:rPr>
              <a:t>免費入場</a:t>
            </a:r>
            <a:endParaRPr lang="en-US" sz="1714" b="1" u="none" dirty="0">
              <a:solidFill>
                <a:schemeClr val="tx1">
                  <a:lumMod val="50000"/>
                  <a:lumOff val="50000"/>
                </a:schemeClr>
              </a:solidFill>
              <a:latin typeface="DFKai-SB" panose="03000509000000000000" pitchFamily="65" charset="-120"/>
              <a:ea typeface="DFKai-SB" panose="03000509000000000000" pitchFamily="65" charset="-120"/>
            </a:endParaRPr>
          </a:p>
        </p:txBody>
      </p:sp>
      <p:sp>
        <p:nvSpPr>
          <p:cNvPr id="26" name="Text Box 14">
            <a:extLst>
              <a:ext uri="{FF2B5EF4-FFF2-40B4-BE49-F238E27FC236}">
                <a16:creationId xmlns:a16="http://schemas.microsoft.com/office/drawing/2014/main" id="{418030E5-A3FD-411F-9AB8-8C5601E27C9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160846" y="381794"/>
            <a:ext cx="4859560" cy="88663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 lIns="90659" tIns="45330" rIns="90659" bIns="45330">
            <a:spAutoFit/>
          </a:bodyPr>
          <a:lstStyle/>
          <a:p>
            <a:pPr algn="ctr" defTabSz="907004">
              <a:lnSpc>
                <a:spcPts val="3741"/>
              </a:lnSpc>
            </a:pPr>
            <a:r>
              <a:rPr lang="en-US" sz="2550" b="1" u="none" dirty="0">
                <a:latin typeface="Felix Titling" panose="04060505060202020A04" pitchFamily="82" charset="0"/>
                <a:ea typeface="Arial Unicode MS" pitchFamily="34" charset="-128"/>
                <a:cs typeface="Arial Unicode MS" pitchFamily="34" charset="-128"/>
              </a:rPr>
              <a:t>SANDRA WRIGHT SHEN</a:t>
            </a:r>
          </a:p>
          <a:p>
            <a:pPr algn="ctr" defTabSz="907004">
              <a:lnSpc>
                <a:spcPts val="2200"/>
              </a:lnSpc>
            </a:pPr>
            <a:r>
              <a:rPr lang="zh-TW" altLang="en-US" sz="2550" b="1" u="none" dirty="0">
                <a:latin typeface="DFKai-SB" panose="03000509000000000000" pitchFamily="65" charset="-120"/>
                <a:ea typeface="DFKai-SB" panose="03000509000000000000" pitchFamily="65" charset="-120"/>
                <a:cs typeface="Arial Unicode MS" pitchFamily="34" charset="-128"/>
              </a:rPr>
              <a:t>仙杜拉</a:t>
            </a:r>
            <a:r>
              <a:rPr lang="en-US" altLang="zh-TW" sz="2550" b="1" u="none" dirty="0">
                <a:latin typeface="DFKai-SB" panose="03000509000000000000" pitchFamily="65" charset="-120"/>
                <a:ea typeface="DFKai-SB" panose="03000509000000000000" pitchFamily="65" charset="-120"/>
                <a:cs typeface="Arial Unicode MS" pitchFamily="34" charset="-128"/>
              </a:rPr>
              <a:t>·</a:t>
            </a:r>
            <a:r>
              <a:rPr lang="zh-TW" altLang="en-US" sz="2550" b="1" u="none" dirty="0">
                <a:latin typeface="DFKai-SB" panose="03000509000000000000" pitchFamily="65" charset="-120"/>
                <a:ea typeface="DFKai-SB" panose="03000509000000000000" pitchFamily="65" charset="-120"/>
                <a:cs typeface="Arial Unicode MS" pitchFamily="34" charset="-128"/>
              </a:rPr>
              <a:t>賴特</a:t>
            </a:r>
            <a:r>
              <a:rPr lang="en-US" altLang="zh-TW" sz="2550" b="1" u="none" dirty="0">
                <a:latin typeface="DFKai-SB" panose="03000509000000000000" pitchFamily="65" charset="-120"/>
                <a:ea typeface="DFKai-SB" panose="03000509000000000000" pitchFamily="65" charset="-120"/>
                <a:cs typeface="Arial Unicode MS" pitchFamily="34" charset="-128"/>
              </a:rPr>
              <a:t>·</a:t>
            </a:r>
            <a:r>
              <a:rPr lang="zh-TW" altLang="en-US" sz="2550" b="1" u="none" dirty="0">
                <a:latin typeface="DFKai-SB" panose="03000509000000000000" pitchFamily="65" charset="-120"/>
                <a:ea typeface="DFKai-SB" panose="03000509000000000000" pitchFamily="65" charset="-120"/>
                <a:cs typeface="Arial Unicode MS" pitchFamily="34" charset="-128"/>
              </a:rPr>
              <a:t>沈</a:t>
            </a:r>
            <a:endParaRPr lang="en-US" sz="1116" b="1" u="none" dirty="0">
              <a:latin typeface="DFKai-SB" panose="03000509000000000000" pitchFamily="65" charset="-120"/>
              <a:ea typeface="DFKai-SB" panose="03000509000000000000" pitchFamily="65" charset="-120"/>
              <a:cs typeface="Arial Unicode MS" pitchFamily="34" charset="-128"/>
            </a:endParaRPr>
          </a:p>
        </p:txBody>
      </p:sp>
      <p:sp>
        <p:nvSpPr>
          <p:cNvPr id="27" name="Rectangle 26">
            <a:extLst>
              <a:ext uri="{FF2B5EF4-FFF2-40B4-BE49-F238E27FC236}">
                <a16:creationId xmlns:a16="http://schemas.microsoft.com/office/drawing/2014/main" id="{404EC148-7596-4A91-B7B6-7D140AEC9FC2}"/>
              </a:ext>
            </a:extLst>
          </p:cNvPr>
          <p:cNvSpPr/>
          <p:nvPr/>
        </p:nvSpPr>
        <p:spPr>
          <a:xfrm>
            <a:off x="3319778" y="1112169"/>
            <a:ext cx="2565897" cy="70788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 defTabSz="1360381">
              <a:lnSpc>
                <a:spcPts val="1600"/>
              </a:lnSpc>
            </a:pPr>
            <a:r>
              <a:rPr lang="zh-TW" altLang="en-US" sz="1400" u="none" dirty="0">
                <a:latin typeface="DFKai-SB" panose="03000509000000000000" pitchFamily="65" charset="-120"/>
                <a:ea typeface="DFKai-SB" panose="03000509000000000000" pitchFamily="65" charset="-120"/>
                <a:cs typeface="Arial" panose="020B0604020202020204" pitchFamily="34" charset="0"/>
              </a:rPr>
              <a:t>法國國際鋼琴首獎</a:t>
            </a:r>
            <a:endParaRPr lang="en-US" altLang="zh-TW" sz="1400" u="none" dirty="0">
              <a:latin typeface="DFKai-SB" panose="03000509000000000000" pitchFamily="65" charset="-120"/>
              <a:ea typeface="DFKai-SB" panose="03000509000000000000" pitchFamily="65" charset="-120"/>
              <a:cs typeface="Arial" panose="020B0604020202020204" pitchFamily="34" charset="0"/>
            </a:endParaRPr>
          </a:p>
          <a:p>
            <a:pPr algn="ctr" defTabSz="1360381">
              <a:lnSpc>
                <a:spcPts val="1600"/>
              </a:lnSpc>
            </a:pPr>
            <a:r>
              <a:rPr lang="en-US" altLang="zh-TW" sz="1400" u="none" dirty="0">
                <a:latin typeface="Myriad Pro" panose="020B0503030403020204" pitchFamily="34" charset="0"/>
                <a:ea typeface="Arial Unicode MS" pitchFamily="34" charset="-128"/>
                <a:cs typeface="Arial" panose="020B0604020202020204" pitchFamily="34" charset="0"/>
              </a:rPr>
              <a:t>Hilton Head </a:t>
            </a:r>
            <a:r>
              <a:rPr lang="zh-TW" altLang="en-US" sz="1400" u="none" dirty="0">
                <a:latin typeface="DFKai-SB" panose="03000509000000000000" pitchFamily="65" charset="-120"/>
                <a:ea typeface="DFKai-SB" panose="03000509000000000000" pitchFamily="65" charset="-120"/>
                <a:cs typeface="Arial" panose="020B0604020202020204" pitchFamily="34" charset="0"/>
              </a:rPr>
              <a:t>國際鋼琴首獎</a:t>
            </a:r>
            <a:endParaRPr lang="en-US" altLang="zh-TW" sz="1400" u="none" dirty="0">
              <a:latin typeface="DFKai-SB" panose="03000509000000000000" pitchFamily="65" charset="-120"/>
              <a:ea typeface="DFKai-SB" panose="03000509000000000000" pitchFamily="65" charset="-120"/>
              <a:cs typeface="Arial" panose="020B0604020202020204" pitchFamily="34" charset="0"/>
            </a:endParaRPr>
          </a:p>
          <a:p>
            <a:pPr algn="ctr" defTabSz="1360381">
              <a:lnSpc>
                <a:spcPts val="1600"/>
              </a:lnSpc>
            </a:pPr>
            <a:r>
              <a:rPr lang="en-US" altLang="zh-TW" sz="1400" u="none" dirty="0">
                <a:latin typeface="Myriad Pro" panose="020B0503030403020204" pitchFamily="34" charset="0"/>
                <a:ea typeface="Arial Unicode MS" pitchFamily="34" charset="-128"/>
                <a:cs typeface="Arial" panose="020B0604020202020204" pitchFamily="34" charset="0"/>
              </a:rPr>
              <a:t>Steinway </a:t>
            </a:r>
            <a:r>
              <a:rPr lang="zh-TW" altLang="en-US" sz="1400" u="none" dirty="0">
                <a:latin typeface="DFKai-SB" panose="03000509000000000000" pitchFamily="65" charset="-120"/>
                <a:ea typeface="DFKai-SB" panose="03000509000000000000" pitchFamily="65" charset="-120"/>
                <a:cs typeface="Arial" panose="020B0604020202020204" pitchFamily="34" charset="0"/>
              </a:rPr>
              <a:t>藝術家</a:t>
            </a:r>
            <a:endParaRPr lang="en-US" altLang="zh-TW" sz="1400" u="none" dirty="0">
              <a:latin typeface="DFKai-SB" panose="03000509000000000000" pitchFamily="65" charset="-120"/>
              <a:ea typeface="DFKai-SB" panose="03000509000000000000" pitchFamily="65" charset="-120"/>
              <a:cs typeface="Arial" panose="020B0604020202020204" pitchFamily="34" charset="0"/>
            </a:endParaRPr>
          </a:p>
        </p:txBody>
      </p:sp>
      <p:sp>
        <p:nvSpPr>
          <p:cNvPr id="28" name="Rectangle 13">
            <a:extLst>
              <a:ext uri="{FF2B5EF4-FFF2-40B4-BE49-F238E27FC236}">
                <a16:creationId xmlns:a16="http://schemas.microsoft.com/office/drawing/2014/main" id="{CDE6755D-CC7B-4546-A003-C6923E9FA402}"/>
              </a:ext>
            </a:extLst>
          </p:cNvPr>
          <p:cNvSpPr>
            <a:spLocks noChangeArrowheads="1"/>
          </p:cNvSpPr>
          <p:nvPr/>
        </p:nvSpPr>
        <p:spPr bwMode="auto">
          <a:xfrm>
            <a:off x="1383334" y="8118421"/>
            <a:ext cx="4982797" cy="38303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 lIns="90659" tIns="45330" rIns="90659" bIns="45330">
            <a:spAutoFit/>
          </a:bodyPr>
          <a:lstStyle/>
          <a:p>
            <a:pPr algn="ctr" defTabSz="1360381">
              <a:lnSpc>
                <a:spcPct val="110000"/>
              </a:lnSpc>
              <a:defRPr/>
            </a:pPr>
            <a:r>
              <a:rPr lang="zh-TW" altLang="en-US" sz="1849" b="1" u="none" dirty="0">
                <a:latin typeface="DFKai-SB" panose="03000509000000000000" pitchFamily="65" charset="-120"/>
                <a:ea typeface="DFKai-SB" panose="03000509000000000000" pitchFamily="65" charset="-120"/>
                <a:cs typeface="Arial" panose="020B0604020202020204" pitchFamily="34" charset="0"/>
              </a:rPr>
              <a:t>解開偉大古典作曲家不為人所知的屬靈生命</a:t>
            </a:r>
            <a:endParaRPr lang="en-US" sz="1849" b="1" u="none" dirty="0">
              <a:latin typeface="DFKai-SB" panose="03000509000000000000" pitchFamily="65" charset="-120"/>
              <a:ea typeface="DFKai-SB" panose="03000509000000000000" pitchFamily="65" charset="-120"/>
              <a:cs typeface="Arial" panose="020B0604020202020204" pitchFamily="34" charset="0"/>
            </a:endParaRPr>
          </a:p>
        </p:txBody>
      </p:sp>
      <p:sp>
        <p:nvSpPr>
          <p:cNvPr id="29" name="Rectangle 28">
            <a:extLst>
              <a:ext uri="{FF2B5EF4-FFF2-40B4-BE49-F238E27FC236}">
                <a16:creationId xmlns:a16="http://schemas.microsoft.com/office/drawing/2014/main" id="{FD465504-73F9-4748-B8D0-C7C5CAC5F553}"/>
              </a:ext>
            </a:extLst>
          </p:cNvPr>
          <p:cNvSpPr/>
          <p:nvPr/>
        </p:nvSpPr>
        <p:spPr>
          <a:xfrm>
            <a:off x="602136" y="2365625"/>
            <a:ext cx="1118960" cy="66204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sz="3702" b="1" u="none" dirty="0">
                <a:latin typeface="Myriad Pro" panose="020B0503030403020204" pitchFamily="34" charset="0"/>
              </a:rPr>
              <a:t>7PM</a:t>
            </a:r>
          </a:p>
        </p:txBody>
      </p:sp>
      <p:sp>
        <p:nvSpPr>
          <p:cNvPr id="30" name="Rectangle 29">
            <a:extLst>
              <a:ext uri="{FF2B5EF4-FFF2-40B4-BE49-F238E27FC236}">
                <a16:creationId xmlns:a16="http://schemas.microsoft.com/office/drawing/2014/main" id="{F0543975-999E-4985-A7B5-4F21855D5921}"/>
              </a:ext>
            </a:extLst>
          </p:cNvPr>
          <p:cNvSpPr/>
          <p:nvPr/>
        </p:nvSpPr>
        <p:spPr>
          <a:xfrm>
            <a:off x="748272" y="1313581"/>
            <a:ext cx="909223" cy="702756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>
              <a:lnSpc>
                <a:spcPts val="4676"/>
              </a:lnSpc>
            </a:pPr>
            <a:r>
              <a:rPr lang="en-US" sz="5101" b="1" u="none" dirty="0">
                <a:latin typeface="Myriad Pro" panose="020B0503030403020204" pitchFamily="34" charset="0"/>
              </a:rPr>
              <a:t>21</a:t>
            </a:r>
          </a:p>
        </p:txBody>
      </p:sp>
      <p:sp>
        <p:nvSpPr>
          <p:cNvPr id="31" name="Rectangle 30">
            <a:extLst>
              <a:ext uri="{FF2B5EF4-FFF2-40B4-BE49-F238E27FC236}">
                <a16:creationId xmlns:a16="http://schemas.microsoft.com/office/drawing/2014/main" id="{52D8AF10-5B2F-43B7-9C01-BA30604AF037}"/>
              </a:ext>
            </a:extLst>
          </p:cNvPr>
          <p:cNvSpPr/>
          <p:nvPr/>
        </p:nvSpPr>
        <p:spPr>
          <a:xfrm>
            <a:off x="712500" y="809746"/>
            <a:ext cx="947695" cy="55027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zh-TW" altLang="en-US" sz="2976" b="1" u="none" dirty="0">
                <a:latin typeface="DFKai-SB" panose="03000509000000000000" pitchFamily="65" charset="-120"/>
                <a:ea typeface="DFKai-SB" panose="03000509000000000000" pitchFamily="65" charset="-120"/>
              </a:rPr>
              <a:t>周六</a:t>
            </a:r>
            <a:endParaRPr lang="en-US" sz="2976" dirty="0">
              <a:latin typeface="DFKai-SB" panose="03000509000000000000" pitchFamily="65" charset="-120"/>
              <a:ea typeface="DFKai-SB" panose="03000509000000000000" pitchFamily="65" charset="-120"/>
            </a:endParaRPr>
          </a:p>
        </p:txBody>
      </p:sp>
      <p:sp>
        <p:nvSpPr>
          <p:cNvPr id="32" name="Rectangle 31">
            <a:extLst>
              <a:ext uri="{FF2B5EF4-FFF2-40B4-BE49-F238E27FC236}">
                <a16:creationId xmlns:a16="http://schemas.microsoft.com/office/drawing/2014/main" id="{22AA1993-DA29-4C5B-A5EC-79375D915517}"/>
              </a:ext>
            </a:extLst>
          </p:cNvPr>
          <p:cNvSpPr/>
          <p:nvPr/>
        </p:nvSpPr>
        <p:spPr>
          <a:xfrm>
            <a:off x="5158441" y="2509039"/>
            <a:ext cx="1905317" cy="126983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altLang="zh-TW" sz="1913" b="1" u="none" dirty="0">
                <a:latin typeface="DFKai-SB" panose="03000509000000000000" pitchFamily="65" charset="-120"/>
                <a:ea typeface="DFKai-SB" panose="03000509000000000000" pitchFamily="65" charset="-120"/>
              </a:rPr>
              <a:t>“</a:t>
            </a:r>
            <a:r>
              <a:rPr lang="zh-TW" altLang="en-US" sz="1913" b="1" u="none" dirty="0">
                <a:latin typeface="DFKai-SB" panose="03000509000000000000" pitchFamily="65" charset="-120"/>
                <a:ea typeface="DFKai-SB" panose="03000509000000000000" pitchFamily="65" charset="-120"/>
              </a:rPr>
              <a:t>她的演出格外具有獨特的優雅和音樂性</a:t>
            </a:r>
            <a:r>
              <a:rPr lang="en-US" altLang="zh-TW" sz="1913" b="1" u="none" dirty="0">
                <a:latin typeface="DFKai-SB" panose="03000509000000000000" pitchFamily="65" charset="-120"/>
                <a:ea typeface="DFKai-SB" panose="03000509000000000000" pitchFamily="65" charset="-120"/>
              </a:rPr>
              <a:t>”</a:t>
            </a:r>
            <a:r>
              <a:rPr lang="zh-TW" altLang="en-US" sz="1913" b="1" u="none" dirty="0">
                <a:latin typeface="DFKai-SB" panose="03000509000000000000" pitchFamily="65" charset="-120"/>
                <a:ea typeface="DFKai-SB" panose="03000509000000000000" pitchFamily="65" charset="-120"/>
              </a:rPr>
              <a:t> </a:t>
            </a:r>
            <a:endParaRPr lang="en-US" altLang="zh-TW" sz="1913" b="1" u="none" dirty="0">
              <a:latin typeface="DFKai-SB" panose="03000509000000000000" pitchFamily="65" charset="-120"/>
              <a:ea typeface="DFKai-SB" panose="03000509000000000000" pitchFamily="65" charset="-120"/>
            </a:endParaRPr>
          </a:p>
          <a:p>
            <a:r>
              <a:rPr lang="en-US" altLang="zh-TW" sz="1913" b="1" u="none" dirty="0">
                <a:latin typeface="DFKai-SB" panose="03000509000000000000" pitchFamily="65" charset="-120"/>
                <a:ea typeface="DFKai-SB" panose="03000509000000000000" pitchFamily="65" charset="-120"/>
              </a:rPr>
              <a:t>–</a:t>
            </a:r>
            <a:r>
              <a:rPr lang="zh-TW" altLang="en-US" sz="1913" b="1" u="none" dirty="0">
                <a:latin typeface="DFKai-SB" panose="03000509000000000000" pitchFamily="65" charset="-120"/>
                <a:ea typeface="DFKai-SB" panose="03000509000000000000" pitchFamily="65" charset="-120"/>
              </a:rPr>
              <a:t>中央通訊報</a:t>
            </a:r>
            <a:endParaRPr lang="en-US" sz="1700" b="1" u="none" dirty="0">
              <a:latin typeface="DFKai-SB" panose="03000509000000000000" pitchFamily="65" charset="-120"/>
              <a:ea typeface="DFKai-SB" panose="03000509000000000000" pitchFamily="65" charset="-120"/>
            </a:endParaRPr>
          </a:p>
        </p:txBody>
      </p:sp>
      <p:pic>
        <p:nvPicPr>
          <p:cNvPr id="33" name="Picture 32">
            <a:extLst>
              <a:ext uri="{FF2B5EF4-FFF2-40B4-BE49-F238E27FC236}">
                <a16:creationId xmlns:a16="http://schemas.microsoft.com/office/drawing/2014/main" id="{A56484A3-CBEE-44CD-915E-1B2E2AF7DDA8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6781" y="8812150"/>
            <a:ext cx="1777760" cy="1800960"/>
          </a:xfrm>
          <a:prstGeom prst="rect">
            <a:avLst/>
          </a:prstGeom>
        </p:spPr>
      </p:pic>
      <p:sp>
        <p:nvSpPr>
          <p:cNvPr id="35" name="Oval 34">
            <a:extLst>
              <a:ext uri="{FF2B5EF4-FFF2-40B4-BE49-F238E27FC236}">
                <a16:creationId xmlns:a16="http://schemas.microsoft.com/office/drawing/2014/main" id="{74FED7FA-0A38-43AC-9C89-CA85835DF91B}"/>
              </a:ext>
            </a:extLst>
          </p:cNvPr>
          <p:cNvSpPr/>
          <p:nvPr/>
        </p:nvSpPr>
        <p:spPr>
          <a:xfrm>
            <a:off x="3748256" y="8588072"/>
            <a:ext cx="178144" cy="178144"/>
          </a:xfrm>
          <a:prstGeom prst="ellipse">
            <a:avLst/>
          </a:prstGeom>
          <a:solidFill>
            <a:srgbClr val="EDD06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779" dirty="0"/>
          </a:p>
        </p:txBody>
      </p:sp>
      <p:pic>
        <p:nvPicPr>
          <p:cNvPr id="2" name="Picture 1">
            <a:extLst>
              <a:ext uri="{FF2B5EF4-FFF2-40B4-BE49-F238E27FC236}">
                <a16:creationId xmlns:a16="http://schemas.microsoft.com/office/drawing/2014/main" id="{03DF10C9-6238-4FC8-8163-8ED8C8A2BE05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2707871" y="6628255"/>
            <a:ext cx="2018970" cy="291508"/>
          </a:xfrm>
          <a:prstGeom prst="rect">
            <a:avLst/>
          </a:prstGeom>
        </p:spPr>
      </p:pic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>
            <a:extLst>
              <a:ext uri="{FF2B5EF4-FFF2-40B4-BE49-F238E27FC236}">
                <a16:creationId xmlns:a16="http://schemas.microsoft.com/office/drawing/2014/main" id="{44DC6B5C-2105-48C2-BA5C-CC04315C05EA}"/>
              </a:ext>
            </a:extLst>
          </p:cNvPr>
          <p:cNvSpPr txBox="1"/>
          <p:nvPr/>
        </p:nvSpPr>
        <p:spPr>
          <a:xfrm>
            <a:off x="-305386" y="537495"/>
            <a:ext cx="6820842" cy="8661858"/>
          </a:xfrm>
          <a:prstGeom prst="rect">
            <a:avLst/>
          </a:prstGeom>
          <a:noFill/>
        </p:spPr>
        <p:txBody>
          <a:bodyPr wrap="none" rIns="0" rtlCol="0">
            <a:spAutoFit/>
          </a:bodyPr>
          <a:lstStyle/>
          <a:p>
            <a:r>
              <a:rPr lang="en-US" sz="1488" b="1" u="none" dirty="0"/>
              <a:t>Instructions for printing this PowerPoint:</a:t>
            </a:r>
          </a:p>
          <a:p>
            <a:endParaRPr lang="en-US" sz="1275" dirty="0"/>
          </a:p>
          <a:p>
            <a:r>
              <a:rPr lang="en-US" sz="1488" u="none" dirty="0"/>
              <a:t>1) Edit the location, date and time</a:t>
            </a:r>
          </a:p>
          <a:p>
            <a:r>
              <a:rPr lang="en-US" sz="1488" u="none" dirty="0"/>
              <a:t>2) Save the file</a:t>
            </a:r>
          </a:p>
          <a:p>
            <a:r>
              <a:rPr lang="en-US" sz="1488" u="none" dirty="0"/>
              <a:t>3) In the lower left corner next to the Start button, </a:t>
            </a:r>
          </a:p>
          <a:p>
            <a:r>
              <a:rPr lang="en-US" sz="1488" u="none" dirty="0"/>
              <a:t>type “regedit” in the search box.</a:t>
            </a:r>
          </a:p>
          <a:p>
            <a:endParaRPr lang="en-US" sz="1275" dirty="0"/>
          </a:p>
          <a:p>
            <a:r>
              <a:rPr lang="en-US" sz="1488" u="none" dirty="0"/>
              <a:t>4) Click Yes if it asks for Permission.</a:t>
            </a:r>
          </a:p>
          <a:p>
            <a:r>
              <a:rPr lang="en-US" sz="1488" u="none" dirty="0"/>
              <a:t>5) Click on the &gt; next to </a:t>
            </a:r>
            <a:r>
              <a:rPr lang="en-US" sz="1488" b="1" u="none" dirty="0"/>
              <a:t>HKEY_CURRENT_USER</a:t>
            </a:r>
            <a:endParaRPr lang="en-US" sz="1275" b="1" u="none" dirty="0"/>
          </a:p>
          <a:p>
            <a:r>
              <a:rPr lang="en-US" sz="1488" u="none" dirty="0"/>
              <a:t>6) On the next level, click on the &gt; next to </a:t>
            </a:r>
            <a:r>
              <a:rPr lang="en-US" sz="1488" b="1" u="none" dirty="0"/>
              <a:t>Software</a:t>
            </a:r>
            <a:endParaRPr lang="en-US" sz="2976" b="1" u="none" dirty="0"/>
          </a:p>
          <a:p>
            <a:r>
              <a:rPr lang="en-US" sz="1488" u="none" dirty="0"/>
              <a:t>7) On the next level, click on the &gt; next to </a:t>
            </a:r>
            <a:r>
              <a:rPr lang="en-US" sz="1488" b="1" u="none" dirty="0"/>
              <a:t>Microsoft</a:t>
            </a:r>
          </a:p>
          <a:p>
            <a:r>
              <a:rPr lang="en-US" sz="1488" u="none" dirty="0"/>
              <a:t>8) On the next level, click on the &gt; next to </a:t>
            </a:r>
            <a:r>
              <a:rPr lang="en-US" sz="1488" b="1" u="none" dirty="0"/>
              <a:t>Office</a:t>
            </a:r>
          </a:p>
          <a:p>
            <a:r>
              <a:rPr lang="en-US" sz="1488" u="none" dirty="0"/>
              <a:t>9) Depending on the version of your </a:t>
            </a:r>
            <a:r>
              <a:rPr lang="en-US" sz="1488" u="none" dirty="0" err="1"/>
              <a:t>Powerpoint</a:t>
            </a:r>
            <a:r>
              <a:rPr lang="en-US" sz="1488" u="none" dirty="0"/>
              <a:t>, you will either</a:t>
            </a:r>
          </a:p>
          <a:p>
            <a:r>
              <a:rPr lang="en-US" sz="1488" u="none" dirty="0"/>
              <a:t> click on the arrow next to “16.0”, “15.0”, “14.0”, “12.0” or “11.0”. </a:t>
            </a:r>
          </a:p>
          <a:p>
            <a:r>
              <a:rPr lang="en-US" sz="1488" u="none" dirty="0"/>
              <a:t>10) On the next level, click on the &gt; next to </a:t>
            </a:r>
            <a:r>
              <a:rPr lang="en-US" sz="1488" b="1" u="none" dirty="0" err="1"/>
              <a:t>Powerpoint</a:t>
            </a:r>
            <a:endParaRPr lang="en-US" sz="1488" b="1" u="none" dirty="0"/>
          </a:p>
          <a:p>
            <a:r>
              <a:rPr lang="en-US" sz="1488" u="none" dirty="0"/>
              <a:t>11) Click on </a:t>
            </a:r>
            <a:r>
              <a:rPr lang="en-US" sz="1488" b="1" u="none" dirty="0"/>
              <a:t>Options</a:t>
            </a:r>
            <a:r>
              <a:rPr lang="en-US" sz="1488" u="none" dirty="0"/>
              <a:t>.</a:t>
            </a:r>
          </a:p>
          <a:p>
            <a:r>
              <a:rPr lang="en-US" sz="1488" u="none" dirty="0"/>
              <a:t>12) Click the </a:t>
            </a:r>
            <a:r>
              <a:rPr lang="en-US" sz="1488" b="1" u="none" dirty="0"/>
              <a:t>Edit</a:t>
            </a:r>
            <a:r>
              <a:rPr lang="en-US" sz="1488" u="none" dirty="0"/>
              <a:t> menu at the top, then select </a:t>
            </a:r>
            <a:r>
              <a:rPr lang="en-US" sz="1488" b="1" u="none" dirty="0"/>
              <a:t>New</a:t>
            </a:r>
            <a:r>
              <a:rPr lang="en-US" sz="1488" u="none" dirty="0"/>
              <a:t> and </a:t>
            </a:r>
            <a:r>
              <a:rPr lang="en-US" sz="1488" b="1" u="none" dirty="0"/>
              <a:t>DWORD (32-bit) Value</a:t>
            </a:r>
          </a:p>
          <a:p>
            <a:endParaRPr lang="en-US" sz="1275" b="1" dirty="0"/>
          </a:p>
          <a:p>
            <a:endParaRPr lang="en-US" sz="1275" b="1" dirty="0"/>
          </a:p>
          <a:p>
            <a:endParaRPr lang="en-US" sz="1275" b="1" dirty="0"/>
          </a:p>
          <a:p>
            <a:endParaRPr lang="en-US" sz="1275" b="1" dirty="0"/>
          </a:p>
          <a:p>
            <a:endParaRPr lang="en-US" sz="1275" b="1" dirty="0"/>
          </a:p>
          <a:p>
            <a:endParaRPr lang="en-US" sz="1275" dirty="0"/>
          </a:p>
          <a:p>
            <a:endParaRPr lang="en-US" sz="1488" u="none" dirty="0"/>
          </a:p>
          <a:p>
            <a:endParaRPr lang="en-US" sz="1488" u="none" dirty="0"/>
          </a:p>
          <a:p>
            <a:r>
              <a:rPr lang="en-US" sz="1488" u="none" dirty="0"/>
              <a:t>13) Type </a:t>
            </a:r>
            <a:r>
              <a:rPr lang="en-US" sz="1488" b="1" u="none" dirty="0" err="1"/>
              <a:t>ExportBitmapResolution</a:t>
            </a:r>
            <a:r>
              <a:rPr lang="en-US" sz="1488" u="none" dirty="0"/>
              <a:t> and press Enter.</a:t>
            </a:r>
          </a:p>
          <a:p>
            <a:r>
              <a:rPr lang="en-US" sz="1488" u="none" dirty="0"/>
              <a:t>14) Make sure that </a:t>
            </a:r>
            <a:r>
              <a:rPr lang="en-US" sz="1488" b="1" u="none" dirty="0" err="1"/>
              <a:t>ExportBitmapResolution</a:t>
            </a:r>
            <a:r>
              <a:rPr lang="en-US" sz="1488" u="none" dirty="0"/>
              <a:t> is selected and then </a:t>
            </a:r>
          </a:p>
          <a:p>
            <a:r>
              <a:rPr lang="en-US" sz="1488" u="none" dirty="0"/>
              <a:t>click </a:t>
            </a:r>
            <a:r>
              <a:rPr lang="en-US" sz="1488" b="1" u="none" dirty="0"/>
              <a:t>Edit</a:t>
            </a:r>
            <a:r>
              <a:rPr lang="en-US" sz="1488" u="none" dirty="0"/>
              <a:t> menu and </a:t>
            </a:r>
            <a:r>
              <a:rPr lang="en-US" sz="1488" b="1" u="none" dirty="0"/>
              <a:t>Modify</a:t>
            </a:r>
          </a:p>
          <a:p>
            <a:r>
              <a:rPr lang="en-US" sz="1488" u="none" dirty="0"/>
              <a:t>15) In the </a:t>
            </a:r>
            <a:r>
              <a:rPr lang="en-US" sz="1488" b="1" u="none" dirty="0"/>
              <a:t>Value</a:t>
            </a:r>
            <a:r>
              <a:rPr lang="en-US" sz="1488" u="none" dirty="0"/>
              <a:t> data box, type </a:t>
            </a:r>
            <a:r>
              <a:rPr lang="en-US" sz="1488" b="1" u="none" dirty="0"/>
              <a:t>12C</a:t>
            </a:r>
            <a:r>
              <a:rPr lang="en-US" sz="1488" u="none" dirty="0"/>
              <a:t>.  Click OK</a:t>
            </a:r>
          </a:p>
          <a:p>
            <a:r>
              <a:rPr lang="en-US" sz="1488" u="none" dirty="0"/>
              <a:t>16) Click </a:t>
            </a:r>
            <a:r>
              <a:rPr lang="en-US" sz="1488" b="1" u="none" dirty="0"/>
              <a:t>File</a:t>
            </a:r>
            <a:r>
              <a:rPr lang="en-US" sz="1488" u="none" dirty="0"/>
              <a:t>, </a:t>
            </a:r>
            <a:r>
              <a:rPr lang="en-US" sz="1488" b="1" u="none" dirty="0"/>
              <a:t>Exit</a:t>
            </a:r>
            <a:r>
              <a:rPr lang="en-US" sz="1488" u="none" dirty="0"/>
              <a:t> to exit Registry Editor</a:t>
            </a:r>
          </a:p>
          <a:p>
            <a:r>
              <a:rPr lang="en-US" sz="1488" u="none" dirty="0"/>
              <a:t>17) Close PPT and re-open the presentation</a:t>
            </a:r>
          </a:p>
          <a:p>
            <a:r>
              <a:rPr lang="en-US" sz="1488" u="none" dirty="0"/>
              <a:t>18) Make sure Current Slide is slide 1</a:t>
            </a:r>
          </a:p>
          <a:p>
            <a:r>
              <a:rPr lang="en-US" sz="1488" u="none" dirty="0"/>
              <a:t>19) On the </a:t>
            </a:r>
            <a:r>
              <a:rPr lang="en-US" sz="1488" b="1" u="none" dirty="0"/>
              <a:t>File</a:t>
            </a:r>
            <a:r>
              <a:rPr lang="en-US" sz="1488" u="none" dirty="0"/>
              <a:t> menu, click </a:t>
            </a:r>
            <a:r>
              <a:rPr lang="en-US" sz="1488" b="1" u="none" dirty="0"/>
              <a:t>Save As</a:t>
            </a:r>
          </a:p>
          <a:p>
            <a:r>
              <a:rPr lang="en-US" sz="1488" u="none" dirty="0"/>
              <a:t>20) Select </a:t>
            </a:r>
            <a:r>
              <a:rPr lang="en-US" sz="1488" b="1" u="none" dirty="0"/>
              <a:t>PNG</a:t>
            </a:r>
            <a:r>
              <a:rPr lang="en-US" sz="1488" u="none" dirty="0"/>
              <a:t> as file type</a:t>
            </a:r>
          </a:p>
          <a:p>
            <a:r>
              <a:rPr lang="en-US" sz="1488" u="none" dirty="0"/>
              <a:t>21) Click </a:t>
            </a:r>
            <a:r>
              <a:rPr lang="en-US" sz="1488" b="1" u="none" dirty="0"/>
              <a:t>Current Slide only</a:t>
            </a:r>
          </a:p>
          <a:p>
            <a:endParaRPr lang="en-US" sz="1488" b="1" u="none" dirty="0"/>
          </a:p>
          <a:p>
            <a:endParaRPr lang="en-US" sz="1275" b="1" dirty="0"/>
          </a:p>
          <a:p>
            <a:endParaRPr lang="en-US" sz="1275" b="1" dirty="0"/>
          </a:p>
          <a:p>
            <a:endParaRPr lang="en-US" sz="1275" b="1" dirty="0"/>
          </a:p>
        </p:txBody>
      </p:sp>
      <p:grpSp>
        <p:nvGrpSpPr>
          <p:cNvPr id="6" name="Group 5">
            <a:extLst>
              <a:ext uri="{FF2B5EF4-FFF2-40B4-BE49-F238E27FC236}">
                <a16:creationId xmlns:a16="http://schemas.microsoft.com/office/drawing/2014/main" id="{6EDCBCDA-0BA3-4FAC-84BA-80D12BB1716E}"/>
              </a:ext>
            </a:extLst>
          </p:cNvPr>
          <p:cNvGrpSpPr/>
          <p:nvPr/>
        </p:nvGrpSpPr>
        <p:grpSpPr>
          <a:xfrm>
            <a:off x="4000785" y="676972"/>
            <a:ext cx="2453084" cy="1612108"/>
            <a:chOff x="1825226" y="1333500"/>
            <a:chExt cx="2117134" cy="1339851"/>
          </a:xfrm>
        </p:grpSpPr>
        <p:grpSp>
          <p:nvGrpSpPr>
            <p:cNvPr id="7" name="Group 6">
              <a:extLst>
                <a:ext uri="{FF2B5EF4-FFF2-40B4-BE49-F238E27FC236}">
                  <a16:creationId xmlns:a16="http://schemas.microsoft.com/office/drawing/2014/main" id="{3FACBEAA-80BD-4FF3-9F05-1B17B7A0F185}"/>
                </a:ext>
              </a:extLst>
            </p:cNvPr>
            <p:cNvGrpSpPr/>
            <p:nvPr/>
          </p:nvGrpSpPr>
          <p:grpSpPr>
            <a:xfrm>
              <a:off x="1825226" y="1333500"/>
              <a:ext cx="1352664" cy="1282700"/>
              <a:chOff x="250426" y="2959100"/>
              <a:chExt cx="1352664" cy="1282700"/>
            </a:xfrm>
          </p:grpSpPr>
          <p:pic>
            <p:nvPicPr>
              <p:cNvPr id="12" name="Picture 11">
                <a:extLst>
                  <a:ext uri="{FF2B5EF4-FFF2-40B4-BE49-F238E27FC236}">
                    <a16:creationId xmlns:a16="http://schemas.microsoft.com/office/drawing/2014/main" id="{C3470008-3D45-4E98-B29C-CE2B22DF9C2D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2"/>
              <a:srcRect b="66667"/>
              <a:stretch/>
            </p:blipFill>
            <p:spPr>
              <a:xfrm>
                <a:off x="250426" y="2959100"/>
                <a:ext cx="1352664" cy="768350"/>
              </a:xfrm>
              <a:prstGeom prst="rect">
                <a:avLst/>
              </a:prstGeom>
            </p:spPr>
          </p:pic>
          <p:pic>
            <p:nvPicPr>
              <p:cNvPr id="13" name="Picture 12">
                <a:extLst>
                  <a:ext uri="{FF2B5EF4-FFF2-40B4-BE49-F238E27FC236}">
                    <a16:creationId xmlns:a16="http://schemas.microsoft.com/office/drawing/2014/main" id="{F4DE10A0-B17D-4356-A6A0-F8C03E370071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2"/>
              <a:srcRect t="77686"/>
              <a:stretch/>
            </p:blipFill>
            <p:spPr>
              <a:xfrm>
                <a:off x="250426" y="3727450"/>
                <a:ext cx="1352664" cy="514350"/>
              </a:xfrm>
              <a:prstGeom prst="rect">
                <a:avLst/>
              </a:prstGeom>
            </p:spPr>
          </p:pic>
        </p:grpSp>
        <p:sp>
          <p:nvSpPr>
            <p:cNvPr id="8" name="Oval 7">
              <a:extLst>
                <a:ext uri="{FF2B5EF4-FFF2-40B4-BE49-F238E27FC236}">
                  <a16:creationId xmlns:a16="http://schemas.microsoft.com/office/drawing/2014/main" id="{77C5B7FD-501C-4523-B999-9E5A1619FC43}"/>
                </a:ext>
              </a:extLst>
            </p:cNvPr>
            <p:cNvSpPr/>
            <p:nvPr/>
          </p:nvSpPr>
          <p:spPr>
            <a:xfrm>
              <a:off x="1961808" y="2463285"/>
              <a:ext cx="539750" cy="210066"/>
            </a:xfrm>
            <a:prstGeom prst="ellipse">
              <a:avLst/>
            </a:prstGeom>
            <a:noFill/>
            <a:ln w="12700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2125"/>
            </a:p>
          </p:txBody>
        </p:sp>
        <p:cxnSp>
          <p:nvCxnSpPr>
            <p:cNvPr id="9" name="Straight Arrow Connector 8">
              <a:extLst>
                <a:ext uri="{FF2B5EF4-FFF2-40B4-BE49-F238E27FC236}">
                  <a16:creationId xmlns:a16="http://schemas.microsoft.com/office/drawing/2014/main" id="{C3F90A78-D9C1-4A24-97A9-6DB9B5DCECC1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2312643" y="2205775"/>
              <a:ext cx="700655" cy="362543"/>
            </a:xfrm>
            <a:prstGeom prst="straightConnector1">
              <a:avLst/>
            </a:prstGeom>
            <a:ln w="12700">
              <a:solidFill>
                <a:srgbClr val="FF0000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0" name="TextBox 9">
              <a:extLst>
                <a:ext uri="{FF2B5EF4-FFF2-40B4-BE49-F238E27FC236}">
                  <a16:creationId xmlns:a16="http://schemas.microsoft.com/office/drawing/2014/main" id="{80EED482-D25F-495C-814D-8F9FAD1C05C6}"/>
                </a:ext>
              </a:extLst>
            </p:cNvPr>
            <p:cNvSpPr txBox="1"/>
            <p:nvPr/>
          </p:nvSpPr>
          <p:spPr>
            <a:xfrm>
              <a:off x="2874043" y="2072506"/>
              <a:ext cx="1068317" cy="44349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956" u="none" dirty="0"/>
                <a:t>Type this.</a:t>
              </a:r>
            </a:p>
            <a:p>
              <a:r>
                <a:rPr lang="en-US" sz="956" u="none" dirty="0"/>
                <a:t>Then this appears, </a:t>
              </a:r>
            </a:p>
            <a:p>
              <a:r>
                <a:rPr lang="en-US" sz="956" u="none" dirty="0"/>
                <a:t>double-click it</a:t>
              </a:r>
            </a:p>
          </p:txBody>
        </p:sp>
        <p:cxnSp>
          <p:nvCxnSpPr>
            <p:cNvPr id="11" name="Straight Arrow Connector 10">
              <a:extLst>
                <a:ext uri="{FF2B5EF4-FFF2-40B4-BE49-F238E27FC236}">
                  <a16:creationId xmlns:a16="http://schemas.microsoft.com/office/drawing/2014/main" id="{A33E619A-A0A8-4AFF-B171-7F489D169184}"/>
                </a:ext>
              </a:extLst>
            </p:cNvPr>
            <p:cNvCxnSpPr>
              <a:cxnSpLocks/>
            </p:cNvCxnSpPr>
            <p:nvPr/>
          </p:nvCxnSpPr>
          <p:spPr>
            <a:xfrm flipH="1" flipV="1">
              <a:off x="2501559" y="1717676"/>
              <a:ext cx="1275478" cy="628182"/>
            </a:xfrm>
            <a:prstGeom prst="straightConnector1">
              <a:avLst/>
            </a:prstGeom>
            <a:ln w="12700">
              <a:solidFill>
                <a:srgbClr val="FF0000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14" name="Group 13">
            <a:extLst>
              <a:ext uri="{FF2B5EF4-FFF2-40B4-BE49-F238E27FC236}">
                <a16:creationId xmlns:a16="http://schemas.microsoft.com/office/drawing/2014/main" id="{BADCDCEE-CD45-40B1-AFDC-991659E17110}"/>
              </a:ext>
            </a:extLst>
          </p:cNvPr>
          <p:cNvGrpSpPr/>
          <p:nvPr/>
        </p:nvGrpSpPr>
        <p:grpSpPr>
          <a:xfrm>
            <a:off x="5098884" y="2136877"/>
            <a:ext cx="1406848" cy="1264053"/>
            <a:chOff x="3166746" y="2687028"/>
            <a:chExt cx="967257" cy="802206"/>
          </a:xfrm>
        </p:grpSpPr>
        <p:pic>
          <p:nvPicPr>
            <p:cNvPr id="15" name="Picture 14">
              <a:extLst>
                <a:ext uri="{FF2B5EF4-FFF2-40B4-BE49-F238E27FC236}">
                  <a16:creationId xmlns:a16="http://schemas.microsoft.com/office/drawing/2014/main" id="{D08B8159-10E3-42F5-B6A8-ED6B752D6C29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3"/>
            <a:srcRect r="75505" b="60350"/>
            <a:stretch/>
          </p:blipFill>
          <p:spPr>
            <a:xfrm>
              <a:off x="3166746" y="2687028"/>
              <a:ext cx="967257" cy="802206"/>
            </a:xfrm>
            <a:prstGeom prst="rect">
              <a:avLst/>
            </a:prstGeom>
          </p:spPr>
        </p:pic>
        <p:sp>
          <p:nvSpPr>
            <p:cNvPr id="16" name="Oval 15">
              <a:extLst>
                <a:ext uri="{FF2B5EF4-FFF2-40B4-BE49-F238E27FC236}">
                  <a16:creationId xmlns:a16="http://schemas.microsoft.com/office/drawing/2014/main" id="{CAA1AE8C-83A5-4649-B31F-5BC89D153220}"/>
                </a:ext>
              </a:extLst>
            </p:cNvPr>
            <p:cNvSpPr/>
            <p:nvPr/>
          </p:nvSpPr>
          <p:spPr>
            <a:xfrm>
              <a:off x="3228690" y="3110985"/>
              <a:ext cx="162210" cy="65365"/>
            </a:xfrm>
            <a:prstGeom prst="ellipse">
              <a:avLst/>
            </a:prstGeom>
            <a:noFill/>
            <a:ln w="12700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2125"/>
            </a:p>
          </p:txBody>
        </p:sp>
      </p:grpSp>
      <p:grpSp>
        <p:nvGrpSpPr>
          <p:cNvPr id="17" name="Group 16">
            <a:extLst>
              <a:ext uri="{FF2B5EF4-FFF2-40B4-BE49-F238E27FC236}">
                <a16:creationId xmlns:a16="http://schemas.microsoft.com/office/drawing/2014/main" id="{D60B93C4-8A6F-417D-9DDE-B9204C5F091D}"/>
              </a:ext>
            </a:extLst>
          </p:cNvPr>
          <p:cNvGrpSpPr/>
          <p:nvPr/>
        </p:nvGrpSpPr>
        <p:grpSpPr>
          <a:xfrm>
            <a:off x="6602634" y="2136878"/>
            <a:ext cx="823405" cy="1964565"/>
            <a:chOff x="4134003" y="3088131"/>
            <a:chExt cx="638421" cy="1234691"/>
          </a:xfrm>
        </p:grpSpPr>
        <p:pic>
          <p:nvPicPr>
            <p:cNvPr id="18" name="Picture 17">
              <a:extLst>
                <a:ext uri="{FF2B5EF4-FFF2-40B4-BE49-F238E27FC236}">
                  <a16:creationId xmlns:a16="http://schemas.microsoft.com/office/drawing/2014/main" id="{49C58434-BDBD-4602-82FD-E83D4A8CF4EF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4"/>
            <a:srcRect r="81944" b="31847"/>
            <a:stretch/>
          </p:blipFill>
          <p:spPr>
            <a:xfrm>
              <a:off x="4134003" y="3088131"/>
              <a:ext cx="638421" cy="1234691"/>
            </a:xfrm>
            <a:prstGeom prst="rect">
              <a:avLst/>
            </a:prstGeom>
          </p:spPr>
        </p:pic>
        <p:sp>
          <p:nvSpPr>
            <p:cNvPr id="19" name="Oval 18">
              <a:extLst>
                <a:ext uri="{FF2B5EF4-FFF2-40B4-BE49-F238E27FC236}">
                  <a16:creationId xmlns:a16="http://schemas.microsoft.com/office/drawing/2014/main" id="{EC4F5D2B-9172-4070-9D09-8D01C6EF976B}"/>
                </a:ext>
              </a:extLst>
            </p:cNvPr>
            <p:cNvSpPr/>
            <p:nvPr/>
          </p:nvSpPr>
          <p:spPr>
            <a:xfrm>
              <a:off x="4246553" y="4103153"/>
              <a:ext cx="162210" cy="65365"/>
            </a:xfrm>
            <a:prstGeom prst="ellipse">
              <a:avLst/>
            </a:prstGeom>
            <a:noFill/>
            <a:ln w="12700"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2125"/>
            </a:p>
          </p:txBody>
        </p:sp>
      </p:grpSp>
      <p:pic>
        <p:nvPicPr>
          <p:cNvPr id="20" name="Picture 19">
            <a:extLst>
              <a:ext uri="{FF2B5EF4-FFF2-40B4-BE49-F238E27FC236}">
                <a16:creationId xmlns:a16="http://schemas.microsoft.com/office/drawing/2014/main" id="{263BC00F-739A-4B5B-B1A6-DB8108739A0E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l="3244" t="2823" r="75496" b="69973"/>
          <a:stretch/>
        </p:blipFill>
        <p:spPr>
          <a:xfrm>
            <a:off x="-178520" y="4453599"/>
            <a:ext cx="3753828" cy="1457541"/>
          </a:xfrm>
          <a:prstGeom prst="rect">
            <a:avLst/>
          </a:prstGeom>
          <a:ln>
            <a:solidFill>
              <a:srgbClr val="FF0000"/>
            </a:solidFill>
          </a:ln>
        </p:spPr>
      </p:pic>
      <p:pic>
        <p:nvPicPr>
          <p:cNvPr id="21" name="Picture 20">
            <a:extLst>
              <a:ext uri="{FF2B5EF4-FFF2-40B4-BE49-F238E27FC236}">
                <a16:creationId xmlns:a16="http://schemas.microsoft.com/office/drawing/2014/main" id="{825269FC-7CF7-4A69-AFC6-DBFF2F04F443}"/>
              </a:ext>
            </a:extLst>
          </p:cNvPr>
          <p:cNvPicPr>
            <a:picLocks noChangeAspect="1"/>
          </p:cNvPicPr>
          <p:nvPr/>
        </p:nvPicPr>
        <p:blipFill rotWithShape="1">
          <a:blip r:embed="rId6"/>
          <a:srcRect l="8207" t="3484" r="68056" b="68725"/>
          <a:stretch/>
        </p:blipFill>
        <p:spPr>
          <a:xfrm>
            <a:off x="3651081" y="4446005"/>
            <a:ext cx="4147577" cy="1473439"/>
          </a:xfrm>
          <a:prstGeom prst="rect">
            <a:avLst/>
          </a:prstGeom>
          <a:ln>
            <a:solidFill>
              <a:srgbClr val="FF0000"/>
            </a:solidFill>
          </a:ln>
        </p:spPr>
      </p:pic>
      <p:pic>
        <p:nvPicPr>
          <p:cNvPr id="22" name="Picture 21">
            <a:extLst>
              <a:ext uri="{FF2B5EF4-FFF2-40B4-BE49-F238E27FC236}">
                <a16:creationId xmlns:a16="http://schemas.microsoft.com/office/drawing/2014/main" id="{5602D3DD-7324-4919-B429-AF777F41B30C}"/>
              </a:ext>
            </a:extLst>
          </p:cNvPr>
          <p:cNvPicPr>
            <a:picLocks noChangeAspect="1"/>
          </p:cNvPicPr>
          <p:nvPr/>
        </p:nvPicPr>
        <p:blipFill rotWithShape="1">
          <a:blip r:embed="rId7"/>
          <a:srcRect r="28536" b="52084"/>
          <a:stretch/>
        </p:blipFill>
        <p:spPr>
          <a:xfrm>
            <a:off x="4840459" y="7088694"/>
            <a:ext cx="2958199" cy="1016239"/>
          </a:xfrm>
          <a:prstGeom prst="rect">
            <a:avLst/>
          </a:prstGeom>
        </p:spPr>
      </p:pic>
      <p:grpSp>
        <p:nvGrpSpPr>
          <p:cNvPr id="23" name="Group 22">
            <a:extLst>
              <a:ext uri="{FF2B5EF4-FFF2-40B4-BE49-F238E27FC236}">
                <a16:creationId xmlns:a16="http://schemas.microsoft.com/office/drawing/2014/main" id="{BFAC8C57-DFC1-4356-AD4C-F21F5650F9F9}"/>
              </a:ext>
            </a:extLst>
          </p:cNvPr>
          <p:cNvGrpSpPr/>
          <p:nvPr/>
        </p:nvGrpSpPr>
        <p:grpSpPr>
          <a:xfrm>
            <a:off x="5568091" y="5932940"/>
            <a:ext cx="2163989" cy="1097298"/>
            <a:chOff x="2969944" y="5328691"/>
            <a:chExt cx="1228896" cy="738823"/>
          </a:xfrm>
        </p:grpSpPr>
        <p:pic>
          <p:nvPicPr>
            <p:cNvPr id="24" name="Picture 23">
              <a:extLst>
                <a:ext uri="{FF2B5EF4-FFF2-40B4-BE49-F238E27FC236}">
                  <a16:creationId xmlns:a16="http://schemas.microsoft.com/office/drawing/2014/main" id="{F5E6C5EF-1C06-4BD9-AC4C-8E879A902E14}"/>
                </a:ext>
              </a:extLst>
            </p:cNvPr>
            <p:cNvPicPr>
              <a:picLocks noChangeAspect="1"/>
            </p:cNvPicPr>
            <p:nvPr/>
          </p:nvPicPr>
          <p:blipFill>
            <a:blip r:embed="rId8"/>
            <a:stretch>
              <a:fillRect/>
            </a:stretch>
          </p:blipFill>
          <p:spPr>
            <a:xfrm>
              <a:off x="2969944" y="5328691"/>
              <a:ext cx="1228896" cy="738823"/>
            </a:xfrm>
            <a:prstGeom prst="rect">
              <a:avLst/>
            </a:prstGeom>
          </p:spPr>
        </p:pic>
        <p:sp>
          <p:nvSpPr>
            <p:cNvPr id="25" name="Oval 24">
              <a:extLst>
                <a:ext uri="{FF2B5EF4-FFF2-40B4-BE49-F238E27FC236}">
                  <a16:creationId xmlns:a16="http://schemas.microsoft.com/office/drawing/2014/main" id="{3B876056-59AF-41A4-9A25-2178F4D78B0C}"/>
                </a:ext>
              </a:extLst>
            </p:cNvPr>
            <p:cNvSpPr/>
            <p:nvPr/>
          </p:nvSpPr>
          <p:spPr>
            <a:xfrm>
              <a:off x="2969944" y="5704897"/>
              <a:ext cx="173306" cy="112423"/>
            </a:xfrm>
            <a:prstGeom prst="ellipse">
              <a:avLst/>
            </a:prstGeom>
            <a:noFill/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2125"/>
            </a:p>
          </p:txBody>
        </p:sp>
      </p:grpSp>
      <p:grpSp>
        <p:nvGrpSpPr>
          <p:cNvPr id="26" name="Group 25">
            <a:extLst>
              <a:ext uri="{FF2B5EF4-FFF2-40B4-BE49-F238E27FC236}">
                <a16:creationId xmlns:a16="http://schemas.microsoft.com/office/drawing/2014/main" id="{DCB77C61-D7E0-40C0-8894-EC35612445C4}"/>
              </a:ext>
            </a:extLst>
          </p:cNvPr>
          <p:cNvGrpSpPr/>
          <p:nvPr/>
        </p:nvGrpSpPr>
        <p:grpSpPr>
          <a:xfrm>
            <a:off x="2397714" y="8188285"/>
            <a:ext cx="2701170" cy="799463"/>
            <a:chOff x="683666" y="6934021"/>
            <a:chExt cx="1923913" cy="478741"/>
          </a:xfrm>
        </p:grpSpPr>
        <p:pic>
          <p:nvPicPr>
            <p:cNvPr id="27" name="Picture 2" descr="Click ">
              <a:extLst>
                <a:ext uri="{FF2B5EF4-FFF2-40B4-BE49-F238E27FC236}">
                  <a16:creationId xmlns:a16="http://schemas.microsoft.com/office/drawing/2014/main" id="{97185A51-9EB3-4180-9566-E1942A9455B6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9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683666" y="6934021"/>
              <a:ext cx="1923913" cy="478741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28" name="Oval 27">
              <a:extLst>
                <a:ext uri="{FF2B5EF4-FFF2-40B4-BE49-F238E27FC236}">
                  <a16:creationId xmlns:a16="http://schemas.microsoft.com/office/drawing/2014/main" id="{165D34EA-F76B-4DAD-BBF4-9CDF9A1AF49D}"/>
                </a:ext>
              </a:extLst>
            </p:cNvPr>
            <p:cNvSpPr/>
            <p:nvPr/>
          </p:nvSpPr>
          <p:spPr>
            <a:xfrm>
              <a:off x="1377994" y="7209152"/>
              <a:ext cx="535256" cy="169636"/>
            </a:xfrm>
            <a:prstGeom prst="ellipse">
              <a:avLst/>
            </a:prstGeom>
            <a:noFill/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2125"/>
            </a:p>
          </p:txBody>
        </p:sp>
      </p:grpSp>
      <p:sp>
        <p:nvSpPr>
          <p:cNvPr id="29" name="Rectangle 28">
            <a:extLst>
              <a:ext uri="{FF2B5EF4-FFF2-40B4-BE49-F238E27FC236}">
                <a16:creationId xmlns:a16="http://schemas.microsoft.com/office/drawing/2014/main" id="{D5C76EF1-2ED8-4C86-8272-3A154A11A779}"/>
              </a:ext>
            </a:extLst>
          </p:cNvPr>
          <p:cNvSpPr/>
          <p:nvPr/>
        </p:nvSpPr>
        <p:spPr>
          <a:xfrm>
            <a:off x="4457923" y="444676"/>
            <a:ext cx="3323823" cy="327092"/>
          </a:xfrm>
          <a:prstGeom prst="rect">
            <a:avLst/>
          </a:prstGeom>
          <a:noFill/>
        </p:spPr>
        <p:txBody>
          <a:bodyPr wrap="none" lIns="97169" tIns="48585" rIns="97169" bIns="48585">
            <a:spAutoFit/>
          </a:bodyPr>
          <a:lstStyle/>
          <a:p>
            <a:pPr algn="ctr"/>
            <a:r>
              <a:rPr lang="en-US" sz="1488" u="none" dirty="0">
                <a:ln w="0"/>
                <a:solidFill>
                  <a:schemeClr val="accent1"/>
                </a:solidFill>
                <a:effectLst>
                  <a:outerShdw blurRad="38100" dist="25400" dir="5400000" algn="ctr" rotWithShape="0">
                    <a:srgbClr val="6E747A">
                      <a:alpha val="43000"/>
                    </a:srgbClr>
                  </a:outerShdw>
                </a:effectLst>
              </a:rPr>
              <a:t>You only have to do this once per PC</a:t>
            </a:r>
          </a:p>
        </p:txBody>
      </p:sp>
    </p:spTree>
    <p:extLst>
      <p:ext uri="{BB962C8B-B14F-4D97-AF65-F5344CB8AC3E}">
        <p14:creationId xmlns:p14="http://schemas.microsoft.com/office/powerpoint/2010/main" val="3283543939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1564</TotalTime>
  <Words>400</Words>
  <Application>Microsoft Office PowerPoint</Application>
  <PresentationFormat>Custom</PresentationFormat>
  <Paragraphs>61</Paragraphs>
  <Slides>2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6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</vt:i4>
      </vt:variant>
    </vt:vector>
  </HeadingPairs>
  <TitlesOfParts>
    <vt:vector size="9" baseType="lpstr">
      <vt:lpstr>Arial Unicode MS</vt:lpstr>
      <vt:lpstr>DFKai-SB</vt:lpstr>
      <vt:lpstr>Arial</vt:lpstr>
      <vt:lpstr>Calibri</vt:lpstr>
      <vt:lpstr>Felix Titling</vt:lpstr>
      <vt:lpstr>Myriad Pro</vt:lpstr>
      <vt:lpstr>Office Theme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Raymond</dc:creator>
  <cp:lastModifiedBy>Raymond Shen</cp:lastModifiedBy>
  <cp:revision>124</cp:revision>
  <cp:lastPrinted>2014-04-06T16:07:21Z</cp:lastPrinted>
  <dcterms:created xsi:type="dcterms:W3CDTF">2012-02-03T06:58:22Z</dcterms:created>
  <dcterms:modified xsi:type="dcterms:W3CDTF">2018-07-27T01:08:09Z</dcterms:modified>
</cp:coreProperties>
</file>