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59" r:id="rId2"/>
  </p:sldIdLst>
  <p:sldSz cx="10698163" cy="7589838"/>
  <p:notesSz cx="7315200" cy="96012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391" userDrawn="1">
          <p15:clr>
            <a:srgbClr val="A4A3A4"/>
          </p15:clr>
        </p15:guide>
        <p15:guide id="2" pos="337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66"/>
    <a:srgbClr val="FBFF47"/>
    <a:srgbClr val="FF4747"/>
    <a:srgbClr val="FFFF47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6220" autoAdjust="0"/>
    <p:restoredTop sz="87971" autoAdjust="0"/>
  </p:normalViewPr>
  <p:slideViewPr>
    <p:cSldViewPr>
      <p:cViewPr>
        <p:scale>
          <a:sx n="100" d="100"/>
          <a:sy n="100" d="100"/>
        </p:scale>
        <p:origin x="324" y="72"/>
      </p:cViewPr>
      <p:guideLst>
        <p:guide orient="horz" pos="2391"/>
        <p:guide pos="337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375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F720915-FE7C-4713-A6DE-449E9E73C57F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4775" y="1200150"/>
            <a:ext cx="4565650" cy="32400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838" y="4621213"/>
            <a:ext cx="5851525" cy="377983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375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7B16B14-1EFE-442A-9B73-E0D806A3B0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937229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4775" y="1200150"/>
            <a:ext cx="45656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7B16B14-1EFE-442A-9B73-E0D806A3B0BA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028507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07966" y="2143432"/>
            <a:ext cx="8023622" cy="1478996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15936" y="3909917"/>
            <a:ext cx="6607689" cy="1763296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1053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210781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31617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421561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52695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632342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737733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843123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4C1CCBA-DDC0-4904-8620-99EAB861C63B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0E1CDEE-1B65-48C4-995A-C2167215E4C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6F2B53E-223A-4CA8-9D19-9038052E8650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904F514-64F4-440C-8566-5BAEA3B15F7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45661" y="4433795"/>
            <a:ext cx="8023622" cy="1370387"/>
          </a:xfrm>
        </p:spPr>
        <p:txBody>
          <a:bodyPr anchor="t"/>
          <a:lstStyle>
            <a:lvl1pPr algn="l">
              <a:defRPr sz="9219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45661" y="2924454"/>
            <a:ext cx="8023622" cy="1509342"/>
          </a:xfrm>
        </p:spPr>
        <p:txBody>
          <a:bodyPr anchor="b"/>
          <a:lstStyle>
            <a:lvl1pPr marL="0" indent="0">
              <a:buNone/>
              <a:defRPr sz="4610">
                <a:solidFill>
                  <a:schemeClr val="tx1">
                    <a:tint val="75000"/>
                  </a:schemeClr>
                </a:solidFill>
              </a:defRPr>
            </a:lvl1pPr>
            <a:lvl2pPr marL="1053904" indent="0">
              <a:buNone/>
              <a:defRPr sz="4148">
                <a:solidFill>
                  <a:schemeClr val="tx1">
                    <a:tint val="75000"/>
                  </a:schemeClr>
                </a:solidFill>
              </a:defRPr>
            </a:lvl2pPr>
            <a:lvl3pPr marL="2107810" indent="0">
              <a:buNone/>
              <a:defRPr sz="3690">
                <a:solidFill>
                  <a:schemeClr val="tx1">
                    <a:tint val="75000"/>
                  </a:schemeClr>
                </a:solidFill>
              </a:defRPr>
            </a:lvl3pPr>
            <a:lvl4pPr marL="3161714" indent="0">
              <a:buNone/>
              <a:defRPr sz="3228">
                <a:solidFill>
                  <a:schemeClr val="tx1">
                    <a:tint val="75000"/>
                  </a:schemeClr>
                </a:solidFill>
              </a:defRPr>
            </a:lvl4pPr>
            <a:lvl5pPr marL="4215618" indent="0">
              <a:buNone/>
              <a:defRPr sz="3228">
                <a:solidFill>
                  <a:schemeClr val="tx1">
                    <a:tint val="75000"/>
                  </a:schemeClr>
                </a:solidFill>
              </a:defRPr>
            </a:lvl5pPr>
            <a:lvl6pPr marL="5269524" indent="0">
              <a:buNone/>
              <a:defRPr sz="3228">
                <a:solidFill>
                  <a:schemeClr val="tx1">
                    <a:tint val="75000"/>
                  </a:schemeClr>
                </a:solidFill>
              </a:defRPr>
            </a:lvl6pPr>
            <a:lvl7pPr marL="6323427" indent="0">
              <a:buNone/>
              <a:defRPr sz="3228">
                <a:solidFill>
                  <a:schemeClr val="tx1">
                    <a:tint val="75000"/>
                  </a:schemeClr>
                </a:solidFill>
              </a:defRPr>
            </a:lvl7pPr>
            <a:lvl8pPr marL="7377332" indent="0">
              <a:buNone/>
              <a:defRPr sz="3228">
                <a:solidFill>
                  <a:schemeClr val="tx1">
                    <a:tint val="75000"/>
                  </a:schemeClr>
                </a:solidFill>
              </a:defRPr>
            </a:lvl8pPr>
            <a:lvl9pPr marL="8431237" indent="0">
              <a:buNone/>
              <a:defRPr sz="3228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8BCB74A-D2C2-4954-B753-6EB10C2B137C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AB56E1B-943E-4DEB-A294-C334C2BFF1E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53983" y="2146622"/>
            <a:ext cx="3107188" cy="6070912"/>
          </a:xfrm>
        </p:spPr>
        <p:txBody>
          <a:bodyPr/>
          <a:lstStyle>
            <a:lvl1pPr>
              <a:defRPr sz="6454"/>
            </a:lvl1pPr>
            <a:lvl2pPr>
              <a:defRPr sz="5532"/>
            </a:lvl2pPr>
            <a:lvl3pPr>
              <a:defRPr sz="4610"/>
            </a:lvl3pPr>
            <a:lvl4pPr>
              <a:defRPr sz="4148"/>
            </a:lvl4pPr>
            <a:lvl5pPr>
              <a:defRPr sz="4148"/>
            </a:lvl5pPr>
            <a:lvl6pPr>
              <a:defRPr sz="4148"/>
            </a:lvl6pPr>
            <a:lvl7pPr>
              <a:defRPr sz="4148"/>
            </a:lvl7pPr>
            <a:lvl8pPr>
              <a:defRPr sz="4148"/>
            </a:lvl8pPr>
            <a:lvl9pPr>
              <a:defRPr sz="4148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618496" y="2146622"/>
            <a:ext cx="3107188" cy="6070912"/>
          </a:xfrm>
        </p:spPr>
        <p:txBody>
          <a:bodyPr/>
          <a:lstStyle>
            <a:lvl1pPr>
              <a:defRPr sz="6454"/>
            </a:lvl1pPr>
            <a:lvl2pPr>
              <a:defRPr sz="5532"/>
            </a:lvl2pPr>
            <a:lvl3pPr>
              <a:defRPr sz="4610"/>
            </a:lvl3pPr>
            <a:lvl4pPr>
              <a:defRPr sz="4148"/>
            </a:lvl4pPr>
            <a:lvl5pPr>
              <a:defRPr sz="4148"/>
            </a:lvl5pPr>
            <a:lvl6pPr>
              <a:defRPr sz="4148"/>
            </a:lvl6pPr>
            <a:lvl7pPr>
              <a:defRPr sz="4148"/>
            </a:lvl7pPr>
            <a:lvl8pPr>
              <a:defRPr sz="4148"/>
            </a:lvl8pPr>
            <a:lvl9pPr>
              <a:defRPr sz="4148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462ABA3-F994-4A3E-97B9-6A630374972C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531D2A9-2A22-4416-8815-1FE9BE1EB18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1978" y="276317"/>
            <a:ext cx="8495600" cy="1149975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1983" y="1544483"/>
            <a:ext cx="4170776" cy="643667"/>
          </a:xfrm>
        </p:spPr>
        <p:txBody>
          <a:bodyPr anchor="b"/>
          <a:lstStyle>
            <a:lvl1pPr marL="0" indent="0">
              <a:buNone/>
              <a:defRPr sz="5532" b="1"/>
            </a:lvl1pPr>
            <a:lvl2pPr marL="1053904" indent="0">
              <a:buNone/>
              <a:defRPr sz="4610" b="1"/>
            </a:lvl2pPr>
            <a:lvl3pPr marL="2107810" indent="0">
              <a:buNone/>
              <a:defRPr sz="4148" b="1"/>
            </a:lvl3pPr>
            <a:lvl4pPr marL="3161714" indent="0">
              <a:buNone/>
              <a:defRPr sz="3690" b="1"/>
            </a:lvl4pPr>
            <a:lvl5pPr marL="4215618" indent="0">
              <a:buNone/>
              <a:defRPr sz="3690" b="1"/>
            </a:lvl5pPr>
            <a:lvl6pPr marL="5269524" indent="0">
              <a:buNone/>
              <a:defRPr sz="3690" b="1"/>
            </a:lvl6pPr>
            <a:lvl7pPr marL="6323427" indent="0">
              <a:buNone/>
              <a:defRPr sz="3690" b="1"/>
            </a:lvl7pPr>
            <a:lvl8pPr marL="7377332" indent="0">
              <a:buNone/>
              <a:defRPr sz="3690" b="1"/>
            </a:lvl8pPr>
            <a:lvl9pPr marL="8431237" indent="0">
              <a:buNone/>
              <a:defRPr sz="369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1983" y="2188147"/>
            <a:ext cx="4170776" cy="3975402"/>
          </a:xfrm>
        </p:spPr>
        <p:txBody>
          <a:bodyPr/>
          <a:lstStyle>
            <a:lvl1pPr>
              <a:defRPr sz="5532"/>
            </a:lvl1pPr>
            <a:lvl2pPr>
              <a:defRPr sz="4610"/>
            </a:lvl2pPr>
            <a:lvl3pPr>
              <a:defRPr sz="4148"/>
            </a:lvl3pPr>
            <a:lvl4pPr>
              <a:defRPr sz="3690"/>
            </a:lvl4pPr>
            <a:lvl5pPr>
              <a:defRPr sz="3690"/>
            </a:lvl5pPr>
            <a:lvl6pPr>
              <a:defRPr sz="3690"/>
            </a:lvl6pPr>
            <a:lvl7pPr>
              <a:defRPr sz="3690"/>
            </a:lvl7pPr>
            <a:lvl8pPr>
              <a:defRPr sz="3690"/>
            </a:lvl8pPr>
            <a:lvl9pPr>
              <a:defRPr sz="369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795166" y="1544483"/>
            <a:ext cx="4172414" cy="643667"/>
          </a:xfrm>
        </p:spPr>
        <p:txBody>
          <a:bodyPr anchor="b"/>
          <a:lstStyle>
            <a:lvl1pPr marL="0" indent="0">
              <a:buNone/>
              <a:defRPr sz="5532" b="1"/>
            </a:lvl1pPr>
            <a:lvl2pPr marL="1053904" indent="0">
              <a:buNone/>
              <a:defRPr sz="4610" b="1"/>
            </a:lvl2pPr>
            <a:lvl3pPr marL="2107810" indent="0">
              <a:buNone/>
              <a:defRPr sz="4148" b="1"/>
            </a:lvl3pPr>
            <a:lvl4pPr marL="3161714" indent="0">
              <a:buNone/>
              <a:defRPr sz="3690" b="1"/>
            </a:lvl4pPr>
            <a:lvl5pPr marL="4215618" indent="0">
              <a:buNone/>
              <a:defRPr sz="3690" b="1"/>
            </a:lvl5pPr>
            <a:lvl6pPr marL="5269524" indent="0">
              <a:buNone/>
              <a:defRPr sz="3690" b="1"/>
            </a:lvl6pPr>
            <a:lvl7pPr marL="6323427" indent="0">
              <a:buNone/>
              <a:defRPr sz="3690" b="1"/>
            </a:lvl7pPr>
            <a:lvl8pPr marL="7377332" indent="0">
              <a:buNone/>
              <a:defRPr sz="3690" b="1"/>
            </a:lvl8pPr>
            <a:lvl9pPr marL="8431237" indent="0">
              <a:buNone/>
              <a:defRPr sz="369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95166" y="2188147"/>
            <a:ext cx="4172414" cy="3975402"/>
          </a:xfrm>
        </p:spPr>
        <p:txBody>
          <a:bodyPr/>
          <a:lstStyle>
            <a:lvl1pPr>
              <a:defRPr sz="5532"/>
            </a:lvl1pPr>
            <a:lvl2pPr>
              <a:defRPr sz="4610"/>
            </a:lvl2pPr>
            <a:lvl3pPr>
              <a:defRPr sz="4148"/>
            </a:lvl3pPr>
            <a:lvl4pPr>
              <a:defRPr sz="3690"/>
            </a:lvl4pPr>
            <a:lvl5pPr>
              <a:defRPr sz="3690"/>
            </a:lvl5pPr>
            <a:lvl6pPr>
              <a:defRPr sz="3690"/>
            </a:lvl6pPr>
            <a:lvl7pPr>
              <a:defRPr sz="3690"/>
            </a:lvl7pPr>
            <a:lvl8pPr>
              <a:defRPr sz="3690"/>
            </a:lvl8pPr>
            <a:lvl9pPr>
              <a:defRPr sz="369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B80C50-237D-43E2-BE20-B82D9EDD5FB1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D441D87-E264-4A13-9D0F-BDDD5623815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1D34220-4B6C-4901-8F49-D62BEF35A4B6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EE9A53-3CA8-49B4-A862-539CBC93E1B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D2C9D6F-4D73-4785-9DE0-E53181C12C9F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A637665-58C9-43F4-BDE4-939FFE258F0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1978" y="274716"/>
            <a:ext cx="3105550" cy="1169142"/>
          </a:xfrm>
        </p:spPr>
        <p:txBody>
          <a:bodyPr anchor="b"/>
          <a:lstStyle>
            <a:lvl1pPr algn="l">
              <a:defRPr sz="461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690606" y="274717"/>
            <a:ext cx="5276974" cy="5888833"/>
          </a:xfrm>
        </p:spPr>
        <p:txBody>
          <a:bodyPr/>
          <a:lstStyle>
            <a:lvl1pPr>
              <a:defRPr sz="7376"/>
            </a:lvl1pPr>
            <a:lvl2pPr>
              <a:defRPr sz="6454"/>
            </a:lvl2pPr>
            <a:lvl3pPr>
              <a:defRPr sz="5532"/>
            </a:lvl3pPr>
            <a:lvl4pPr>
              <a:defRPr sz="4610"/>
            </a:lvl4pPr>
            <a:lvl5pPr>
              <a:defRPr sz="4610"/>
            </a:lvl5pPr>
            <a:lvl6pPr>
              <a:defRPr sz="4610"/>
            </a:lvl6pPr>
            <a:lvl7pPr>
              <a:defRPr sz="4610"/>
            </a:lvl7pPr>
            <a:lvl8pPr>
              <a:defRPr sz="4610"/>
            </a:lvl8pPr>
            <a:lvl9pPr>
              <a:defRPr sz="461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1978" y="1443862"/>
            <a:ext cx="3105550" cy="4719692"/>
          </a:xfrm>
        </p:spPr>
        <p:txBody>
          <a:bodyPr/>
          <a:lstStyle>
            <a:lvl1pPr marL="0" indent="0">
              <a:buNone/>
              <a:defRPr sz="3228"/>
            </a:lvl1pPr>
            <a:lvl2pPr marL="1053904" indent="0">
              <a:buNone/>
              <a:defRPr sz="2766"/>
            </a:lvl2pPr>
            <a:lvl3pPr marL="2107810" indent="0">
              <a:buNone/>
              <a:defRPr sz="2306"/>
            </a:lvl3pPr>
            <a:lvl4pPr marL="3161714" indent="0">
              <a:buNone/>
              <a:defRPr sz="2076"/>
            </a:lvl4pPr>
            <a:lvl5pPr marL="4215618" indent="0">
              <a:buNone/>
              <a:defRPr sz="2076"/>
            </a:lvl5pPr>
            <a:lvl6pPr marL="5269524" indent="0">
              <a:buNone/>
              <a:defRPr sz="2076"/>
            </a:lvl6pPr>
            <a:lvl7pPr marL="6323427" indent="0">
              <a:buNone/>
              <a:defRPr sz="2076"/>
            </a:lvl7pPr>
            <a:lvl8pPr marL="7377332" indent="0">
              <a:buNone/>
              <a:defRPr sz="2076"/>
            </a:lvl8pPr>
            <a:lvl9pPr marL="8431237" indent="0">
              <a:buNone/>
              <a:defRPr sz="2076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F8FB270-EE8B-4EDA-A339-794133F4D641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56BFFF1-D05A-4857-A345-84C2A8AC8EF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50223" y="4829897"/>
            <a:ext cx="5663733" cy="570197"/>
          </a:xfrm>
        </p:spPr>
        <p:txBody>
          <a:bodyPr anchor="b"/>
          <a:lstStyle>
            <a:lvl1pPr algn="l">
              <a:defRPr sz="461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850223" y="616515"/>
            <a:ext cx="5663733" cy="4139912"/>
          </a:xfrm>
        </p:spPr>
        <p:txBody>
          <a:bodyPr lIns="91440" tIns="45720" rIns="91440" bIns="45720" rtlCol="0">
            <a:normAutofit/>
          </a:bodyPr>
          <a:lstStyle>
            <a:lvl1pPr marL="0" indent="0">
              <a:buNone/>
              <a:defRPr sz="7376"/>
            </a:lvl1pPr>
            <a:lvl2pPr marL="1053904" indent="0">
              <a:buNone/>
              <a:defRPr sz="6454"/>
            </a:lvl2pPr>
            <a:lvl3pPr marL="2107810" indent="0">
              <a:buNone/>
              <a:defRPr sz="5532"/>
            </a:lvl3pPr>
            <a:lvl4pPr marL="3161714" indent="0">
              <a:buNone/>
              <a:defRPr sz="4610"/>
            </a:lvl4pPr>
            <a:lvl5pPr marL="4215618" indent="0">
              <a:buNone/>
              <a:defRPr sz="4610"/>
            </a:lvl5pPr>
            <a:lvl6pPr marL="5269524" indent="0">
              <a:buNone/>
              <a:defRPr sz="4610"/>
            </a:lvl6pPr>
            <a:lvl7pPr marL="6323427" indent="0">
              <a:buNone/>
              <a:defRPr sz="4610"/>
            </a:lvl7pPr>
            <a:lvl8pPr marL="7377332" indent="0">
              <a:buNone/>
              <a:defRPr sz="4610"/>
            </a:lvl8pPr>
            <a:lvl9pPr marL="8431237" indent="0">
              <a:buNone/>
              <a:defRPr sz="461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850223" y="5400094"/>
            <a:ext cx="5663733" cy="809774"/>
          </a:xfrm>
        </p:spPr>
        <p:txBody>
          <a:bodyPr/>
          <a:lstStyle>
            <a:lvl1pPr marL="0" indent="0">
              <a:buNone/>
              <a:defRPr sz="3228"/>
            </a:lvl1pPr>
            <a:lvl2pPr marL="1053904" indent="0">
              <a:buNone/>
              <a:defRPr sz="2766"/>
            </a:lvl2pPr>
            <a:lvl3pPr marL="2107810" indent="0">
              <a:buNone/>
              <a:defRPr sz="2306"/>
            </a:lvl3pPr>
            <a:lvl4pPr marL="3161714" indent="0">
              <a:buNone/>
              <a:defRPr sz="2076"/>
            </a:lvl4pPr>
            <a:lvl5pPr marL="4215618" indent="0">
              <a:buNone/>
              <a:defRPr sz="2076"/>
            </a:lvl5pPr>
            <a:lvl6pPr marL="5269524" indent="0">
              <a:buNone/>
              <a:defRPr sz="2076"/>
            </a:lvl6pPr>
            <a:lvl7pPr marL="6323427" indent="0">
              <a:buNone/>
              <a:defRPr sz="2076"/>
            </a:lvl7pPr>
            <a:lvl8pPr marL="7377332" indent="0">
              <a:buNone/>
              <a:defRPr sz="2076"/>
            </a:lvl8pPr>
            <a:lvl9pPr marL="8431237" indent="0">
              <a:buNone/>
              <a:defRPr sz="2076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4A1DDDD-2777-4520-8B89-80052EC6AD2C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0799255-AF7E-49D9-980C-866B9D299A4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2C5C0C9-8ECD-48D8-A96C-5D0C7C3A1071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75F612A-3134-4C05-BAD7-D6628B5C130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5132760" y="368952"/>
            <a:ext cx="1592926" cy="7848582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53984" y="368952"/>
            <a:ext cx="4621450" cy="784858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8DA24E-0639-4A0B-BEBD-FE876F51E621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3B5C1E9-06BE-4372-B0E4-62261B6DC04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535347" y="304264"/>
            <a:ext cx="9627472" cy="12649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535347" y="1770484"/>
            <a:ext cx="9627472" cy="50095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 bwMode="auto">
          <a:xfrm>
            <a:off x="535346" y="7035219"/>
            <a:ext cx="2495364" cy="4036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>
              <a:defRPr sz="2996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3865D870-D5F0-4BF3-9755-593D34C471A3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 bwMode="auto">
          <a:xfrm>
            <a:off x="3655644" y="7035219"/>
            <a:ext cx="3386877" cy="4036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ctr">
              <a:defRPr sz="2996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auto">
          <a:xfrm>
            <a:off x="7667455" y="7035219"/>
            <a:ext cx="2495364" cy="4036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r">
              <a:defRPr sz="2996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2FC69E40-59E0-4277-B53D-07F26471D7E0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2349328" rtl="0" eaLnBrk="0" fontAlgn="base" hangingPunct="0">
        <a:spcBef>
          <a:spcPct val="0"/>
        </a:spcBef>
        <a:spcAft>
          <a:spcPct val="0"/>
        </a:spcAft>
        <a:defRPr sz="11294" kern="1200">
          <a:solidFill>
            <a:schemeClr val="tx1"/>
          </a:solidFill>
          <a:latin typeface="+mj-lt"/>
          <a:ea typeface="+mj-ea"/>
          <a:cs typeface="+mj-cs"/>
        </a:defRPr>
      </a:lvl1pPr>
      <a:lvl2pPr algn="ctr" defTabSz="2349328" rtl="0" eaLnBrk="0" fontAlgn="base" hangingPunct="0">
        <a:spcBef>
          <a:spcPct val="0"/>
        </a:spcBef>
        <a:spcAft>
          <a:spcPct val="0"/>
        </a:spcAft>
        <a:defRPr sz="11294">
          <a:solidFill>
            <a:schemeClr val="tx1"/>
          </a:solidFill>
          <a:latin typeface="Calibri" pitchFamily="34" charset="0"/>
        </a:defRPr>
      </a:lvl2pPr>
      <a:lvl3pPr algn="ctr" defTabSz="2349328" rtl="0" eaLnBrk="0" fontAlgn="base" hangingPunct="0">
        <a:spcBef>
          <a:spcPct val="0"/>
        </a:spcBef>
        <a:spcAft>
          <a:spcPct val="0"/>
        </a:spcAft>
        <a:defRPr sz="11294">
          <a:solidFill>
            <a:schemeClr val="tx1"/>
          </a:solidFill>
          <a:latin typeface="Calibri" pitchFamily="34" charset="0"/>
        </a:defRPr>
      </a:lvl3pPr>
      <a:lvl4pPr algn="ctr" defTabSz="2349328" rtl="0" eaLnBrk="0" fontAlgn="base" hangingPunct="0">
        <a:spcBef>
          <a:spcPct val="0"/>
        </a:spcBef>
        <a:spcAft>
          <a:spcPct val="0"/>
        </a:spcAft>
        <a:defRPr sz="11294">
          <a:solidFill>
            <a:schemeClr val="tx1"/>
          </a:solidFill>
          <a:latin typeface="Calibri" pitchFamily="34" charset="0"/>
        </a:defRPr>
      </a:lvl4pPr>
      <a:lvl5pPr algn="ctr" defTabSz="2349328" rtl="0" eaLnBrk="0" fontAlgn="base" hangingPunct="0">
        <a:spcBef>
          <a:spcPct val="0"/>
        </a:spcBef>
        <a:spcAft>
          <a:spcPct val="0"/>
        </a:spcAft>
        <a:defRPr sz="11294">
          <a:solidFill>
            <a:schemeClr val="tx1"/>
          </a:solidFill>
          <a:latin typeface="Calibri" pitchFamily="34" charset="0"/>
        </a:defRPr>
      </a:lvl5pPr>
      <a:lvl6pPr marL="1053904" algn="ctr" rtl="0" fontAlgn="base">
        <a:spcBef>
          <a:spcPct val="0"/>
        </a:spcBef>
        <a:spcAft>
          <a:spcPct val="0"/>
        </a:spcAft>
        <a:defRPr sz="10142">
          <a:solidFill>
            <a:schemeClr val="tx1"/>
          </a:solidFill>
          <a:latin typeface="Calibri" pitchFamily="34" charset="0"/>
        </a:defRPr>
      </a:lvl6pPr>
      <a:lvl7pPr marL="2107810" algn="ctr" rtl="0" fontAlgn="base">
        <a:spcBef>
          <a:spcPct val="0"/>
        </a:spcBef>
        <a:spcAft>
          <a:spcPct val="0"/>
        </a:spcAft>
        <a:defRPr sz="10142">
          <a:solidFill>
            <a:schemeClr val="tx1"/>
          </a:solidFill>
          <a:latin typeface="Calibri" pitchFamily="34" charset="0"/>
        </a:defRPr>
      </a:lvl7pPr>
      <a:lvl8pPr marL="3161714" algn="ctr" rtl="0" fontAlgn="base">
        <a:spcBef>
          <a:spcPct val="0"/>
        </a:spcBef>
        <a:spcAft>
          <a:spcPct val="0"/>
        </a:spcAft>
        <a:defRPr sz="10142">
          <a:solidFill>
            <a:schemeClr val="tx1"/>
          </a:solidFill>
          <a:latin typeface="Calibri" pitchFamily="34" charset="0"/>
        </a:defRPr>
      </a:lvl8pPr>
      <a:lvl9pPr marL="4215618" algn="ctr" rtl="0" fontAlgn="base">
        <a:spcBef>
          <a:spcPct val="0"/>
        </a:spcBef>
        <a:spcAft>
          <a:spcPct val="0"/>
        </a:spcAft>
        <a:defRPr sz="10142">
          <a:solidFill>
            <a:schemeClr val="tx1"/>
          </a:solidFill>
          <a:latin typeface="Calibri" pitchFamily="34" charset="0"/>
        </a:defRPr>
      </a:lvl9pPr>
    </p:titleStyle>
    <p:bodyStyle>
      <a:lvl1pPr marL="881914" indent="-881914" algn="l" defTabSz="2349328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8299" kern="1200">
          <a:solidFill>
            <a:schemeClr val="tx1"/>
          </a:solidFill>
          <a:latin typeface="+mn-lt"/>
          <a:ea typeface="+mn-ea"/>
          <a:cs typeface="+mn-cs"/>
        </a:defRPr>
      </a:lvl1pPr>
      <a:lvl2pPr marL="1906546" indent="-731879" algn="l" defTabSz="2349328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7146" kern="1200">
          <a:solidFill>
            <a:schemeClr val="tx1"/>
          </a:solidFill>
          <a:latin typeface="+mn-lt"/>
          <a:ea typeface="+mn-ea"/>
          <a:cs typeface="+mn-cs"/>
        </a:defRPr>
      </a:lvl2pPr>
      <a:lvl3pPr marL="2934832" indent="-585502" algn="l" defTabSz="2349328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6224" kern="1200">
          <a:solidFill>
            <a:schemeClr val="tx1"/>
          </a:solidFill>
          <a:latin typeface="+mn-lt"/>
          <a:ea typeface="+mn-ea"/>
          <a:cs typeface="+mn-cs"/>
        </a:defRPr>
      </a:lvl3pPr>
      <a:lvl4pPr marL="4109497" indent="-585502" algn="l" defTabSz="2349328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5070" kern="1200">
          <a:solidFill>
            <a:schemeClr val="tx1"/>
          </a:solidFill>
          <a:latin typeface="+mn-lt"/>
          <a:ea typeface="+mn-ea"/>
          <a:cs typeface="+mn-cs"/>
        </a:defRPr>
      </a:lvl4pPr>
      <a:lvl5pPr marL="5284161" indent="-585502" algn="l" defTabSz="2349328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5070" kern="1200">
          <a:solidFill>
            <a:schemeClr val="tx1"/>
          </a:solidFill>
          <a:latin typeface="+mn-lt"/>
          <a:ea typeface="+mn-ea"/>
          <a:cs typeface="+mn-cs"/>
        </a:defRPr>
      </a:lvl5pPr>
      <a:lvl6pPr marL="5796475" indent="-526952" algn="l" defTabSz="2107810" rtl="0" eaLnBrk="1" latinLnBrk="0" hangingPunct="1">
        <a:spcBef>
          <a:spcPct val="20000"/>
        </a:spcBef>
        <a:buFont typeface="Arial" pitchFamily="34" charset="0"/>
        <a:buChar char="•"/>
        <a:defRPr sz="4610" kern="1200">
          <a:solidFill>
            <a:schemeClr val="tx1"/>
          </a:solidFill>
          <a:latin typeface="+mn-lt"/>
          <a:ea typeface="+mn-ea"/>
          <a:cs typeface="+mn-cs"/>
        </a:defRPr>
      </a:lvl6pPr>
      <a:lvl7pPr marL="6850380" indent="-526952" algn="l" defTabSz="2107810" rtl="0" eaLnBrk="1" latinLnBrk="0" hangingPunct="1">
        <a:spcBef>
          <a:spcPct val="20000"/>
        </a:spcBef>
        <a:buFont typeface="Arial" pitchFamily="34" charset="0"/>
        <a:buChar char="•"/>
        <a:defRPr sz="4610" kern="1200">
          <a:solidFill>
            <a:schemeClr val="tx1"/>
          </a:solidFill>
          <a:latin typeface="+mn-lt"/>
          <a:ea typeface="+mn-ea"/>
          <a:cs typeface="+mn-cs"/>
        </a:defRPr>
      </a:lvl7pPr>
      <a:lvl8pPr marL="7904285" indent="-526952" algn="l" defTabSz="2107810" rtl="0" eaLnBrk="1" latinLnBrk="0" hangingPunct="1">
        <a:spcBef>
          <a:spcPct val="20000"/>
        </a:spcBef>
        <a:buFont typeface="Arial" pitchFamily="34" charset="0"/>
        <a:buChar char="•"/>
        <a:defRPr sz="4610" kern="1200">
          <a:solidFill>
            <a:schemeClr val="tx1"/>
          </a:solidFill>
          <a:latin typeface="+mn-lt"/>
          <a:ea typeface="+mn-ea"/>
          <a:cs typeface="+mn-cs"/>
        </a:defRPr>
      </a:lvl8pPr>
      <a:lvl9pPr marL="8958188" indent="-526952" algn="l" defTabSz="2107810" rtl="0" eaLnBrk="1" latinLnBrk="0" hangingPunct="1">
        <a:spcBef>
          <a:spcPct val="20000"/>
        </a:spcBef>
        <a:buFont typeface="Arial" pitchFamily="34" charset="0"/>
        <a:buChar char="•"/>
        <a:defRPr sz="461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2107810" rtl="0" eaLnBrk="1" latinLnBrk="0" hangingPunct="1">
        <a:defRPr sz="4148" kern="1200">
          <a:solidFill>
            <a:schemeClr val="tx1"/>
          </a:solidFill>
          <a:latin typeface="+mn-lt"/>
          <a:ea typeface="+mn-ea"/>
          <a:cs typeface="+mn-cs"/>
        </a:defRPr>
      </a:lvl1pPr>
      <a:lvl2pPr marL="1053904" algn="l" defTabSz="2107810" rtl="0" eaLnBrk="1" latinLnBrk="0" hangingPunct="1">
        <a:defRPr sz="4148" kern="1200">
          <a:solidFill>
            <a:schemeClr val="tx1"/>
          </a:solidFill>
          <a:latin typeface="+mn-lt"/>
          <a:ea typeface="+mn-ea"/>
          <a:cs typeface="+mn-cs"/>
        </a:defRPr>
      </a:lvl2pPr>
      <a:lvl3pPr marL="2107810" algn="l" defTabSz="2107810" rtl="0" eaLnBrk="1" latinLnBrk="0" hangingPunct="1">
        <a:defRPr sz="4148" kern="1200">
          <a:solidFill>
            <a:schemeClr val="tx1"/>
          </a:solidFill>
          <a:latin typeface="+mn-lt"/>
          <a:ea typeface="+mn-ea"/>
          <a:cs typeface="+mn-cs"/>
        </a:defRPr>
      </a:lvl3pPr>
      <a:lvl4pPr marL="3161714" algn="l" defTabSz="2107810" rtl="0" eaLnBrk="1" latinLnBrk="0" hangingPunct="1">
        <a:defRPr sz="4148" kern="1200">
          <a:solidFill>
            <a:schemeClr val="tx1"/>
          </a:solidFill>
          <a:latin typeface="+mn-lt"/>
          <a:ea typeface="+mn-ea"/>
          <a:cs typeface="+mn-cs"/>
        </a:defRPr>
      </a:lvl4pPr>
      <a:lvl5pPr marL="4215618" algn="l" defTabSz="2107810" rtl="0" eaLnBrk="1" latinLnBrk="0" hangingPunct="1">
        <a:defRPr sz="4148" kern="1200">
          <a:solidFill>
            <a:schemeClr val="tx1"/>
          </a:solidFill>
          <a:latin typeface="+mn-lt"/>
          <a:ea typeface="+mn-ea"/>
          <a:cs typeface="+mn-cs"/>
        </a:defRPr>
      </a:lvl5pPr>
      <a:lvl6pPr marL="5269524" algn="l" defTabSz="2107810" rtl="0" eaLnBrk="1" latinLnBrk="0" hangingPunct="1">
        <a:defRPr sz="4148" kern="1200">
          <a:solidFill>
            <a:schemeClr val="tx1"/>
          </a:solidFill>
          <a:latin typeface="+mn-lt"/>
          <a:ea typeface="+mn-ea"/>
          <a:cs typeface="+mn-cs"/>
        </a:defRPr>
      </a:lvl6pPr>
      <a:lvl7pPr marL="6323427" algn="l" defTabSz="2107810" rtl="0" eaLnBrk="1" latinLnBrk="0" hangingPunct="1">
        <a:defRPr sz="4148" kern="1200">
          <a:solidFill>
            <a:schemeClr val="tx1"/>
          </a:solidFill>
          <a:latin typeface="+mn-lt"/>
          <a:ea typeface="+mn-ea"/>
          <a:cs typeface="+mn-cs"/>
        </a:defRPr>
      </a:lvl7pPr>
      <a:lvl8pPr marL="7377332" algn="l" defTabSz="2107810" rtl="0" eaLnBrk="1" latinLnBrk="0" hangingPunct="1">
        <a:defRPr sz="4148" kern="1200">
          <a:solidFill>
            <a:schemeClr val="tx1"/>
          </a:solidFill>
          <a:latin typeface="+mn-lt"/>
          <a:ea typeface="+mn-ea"/>
          <a:cs typeface="+mn-cs"/>
        </a:defRPr>
      </a:lvl8pPr>
      <a:lvl9pPr marL="8431237" algn="l" defTabSz="2107810" rtl="0" eaLnBrk="1" latinLnBrk="0" hangingPunct="1">
        <a:defRPr sz="4148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4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Text Box 14">
            <a:extLst>
              <a:ext uri="{FF2B5EF4-FFF2-40B4-BE49-F238E27FC236}">
                <a16:creationId xmlns:a16="http://schemas.microsoft.com/office/drawing/2014/main" id="{D3B88D60-4C5E-4786-B831-8A8C0F1B0C4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147647" y="238309"/>
            <a:ext cx="2684858" cy="5331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45370" tIns="22686" rIns="45370" bIns="22686">
            <a:spAutoFit/>
          </a:bodyPr>
          <a:lstStyle/>
          <a:p>
            <a:pPr algn="ctr" defTabSz="453943">
              <a:lnSpc>
                <a:spcPts val="1873"/>
              </a:lnSpc>
            </a:pPr>
            <a:r>
              <a:rPr lang="en-US" sz="1702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SANDRA WRIGHT SHEN</a:t>
            </a:r>
          </a:p>
          <a:p>
            <a:pPr algn="ctr" defTabSz="453943">
              <a:lnSpc>
                <a:spcPts val="1873"/>
              </a:lnSpc>
            </a:pPr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仙杜拉</a:t>
            </a:r>
            <a:r>
              <a:rPr lang="en-US" altLang="zh-TW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·</a:t>
            </a:r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賴特</a:t>
            </a:r>
            <a:r>
              <a:rPr lang="en-US" altLang="zh-TW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·</a:t>
            </a:r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沈</a:t>
            </a:r>
            <a:endParaRPr lang="en-US" sz="745" b="1" u="none" dirty="0">
              <a:latin typeface="DFKai-SB" panose="03000509000000000000" pitchFamily="65" charset="-120"/>
              <a:ea typeface="DFKai-SB" panose="03000509000000000000" pitchFamily="65" charset="-120"/>
              <a:cs typeface="Arial Unicode MS" pitchFamily="34" charset="-128"/>
            </a:endParaRPr>
          </a:p>
        </p:txBody>
      </p:sp>
      <p:sp>
        <p:nvSpPr>
          <p:cNvPr id="48" name="Rectangle 47">
            <a:extLst>
              <a:ext uri="{FF2B5EF4-FFF2-40B4-BE49-F238E27FC236}">
                <a16:creationId xmlns:a16="http://schemas.microsoft.com/office/drawing/2014/main" id="{23C6619F-C46C-4C21-B718-7088866D955A}"/>
              </a:ext>
            </a:extLst>
          </p:cNvPr>
          <p:cNvSpPr/>
          <p:nvPr/>
        </p:nvSpPr>
        <p:spPr>
          <a:xfrm>
            <a:off x="7606632" y="708190"/>
            <a:ext cx="1770439" cy="4770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1361575">
              <a:lnSpc>
                <a:spcPts val="1000"/>
              </a:lnSpc>
            </a:pPr>
            <a:r>
              <a:rPr lang="zh-TW" altLang="en-US" sz="957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法國國際鋼琴首獎</a:t>
            </a:r>
            <a:endParaRPr lang="en-US" altLang="zh-TW" sz="957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  <a:p>
            <a:pPr algn="ctr" defTabSz="1361575">
              <a:lnSpc>
                <a:spcPts val="1000"/>
              </a:lnSpc>
            </a:pPr>
            <a:r>
              <a:rPr lang="en-US" altLang="zh-TW" sz="957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Hilton Head </a:t>
            </a:r>
            <a:r>
              <a:rPr lang="zh-TW" altLang="en-US" sz="957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國際鋼琴首獎</a:t>
            </a:r>
            <a:endParaRPr lang="en-US" altLang="zh-TW" sz="957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  <a:p>
            <a:pPr algn="ctr" defTabSz="1361575">
              <a:lnSpc>
                <a:spcPts val="1000"/>
              </a:lnSpc>
            </a:pPr>
            <a:r>
              <a:rPr lang="en-US" altLang="zh-TW" sz="957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Steinway </a:t>
            </a:r>
            <a:r>
              <a:rPr lang="zh-TW" altLang="en-US" sz="957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藝術家</a:t>
            </a:r>
            <a:endParaRPr lang="en-US" altLang="zh-TW" sz="957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</p:txBody>
      </p:sp>
      <p:pic>
        <p:nvPicPr>
          <p:cNvPr id="43" name="Picture 42">
            <a:extLst>
              <a:ext uri="{FF2B5EF4-FFF2-40B4-BE49-F238E27FC236}">
                <a16:creationId xmlns:a16="http://schemas.microsoft.com/office/drawing/2014/main" id="{2F85B1FF-6B9B-45E4-8796-985B89CBFF8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1030"/>
          <a:stretch/>
        </p:blipFill>
        <p:spPr>
          <a:xfrm>
            <a:off x="5407018" y="339032"/>
            <a:ext cx="1706166" cy="1917690"/>
          </a:xfrm>
          <a:prstGeom prst="rect">
            <a:avLst/>
          </a:prstGeom>
        </p:spPr>
      </p:pic>
      <p:sp>
        <p:nvSpPr>
          <p:cNvPr id="59" name="Text Box 14">
            <a:extLst>
              <a:ext uri="{FF2B5EF4-FFF2-40B4-BE49-F238E27FC236}">
                <a16:creationId xmlns:a16="http://schemas.microsoft.com/office/drawing/2014/main" id="{40B13F2A-6B04-4BE8-B025-6FEC18D8314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243839" y="4804241"/>
            <a:ext cx="3657232" cy="9665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45370" tIns="22686" rIns="45370" bIns="22686">
            <a:spAutoFit/>
          </a:bodyPr>
          <a:lstStyle/>
          <a:p>
            <a:pPr algn="ctr" defTabSz="907800">
              <a:lnSpc>
                <a:spcPts val="2765"/>
              </a:lnSpc>
            </a:pPr>
            <a:r>
              <a:rPr lang="en-US" sz="1808" b="1" u="none" dirty="0">
                <a:latin typeface="Felix Titling" panose="04060505060202020A04" pitchFamily="82" charset="0"/>
                <a:ea typeface="Arial Unicode MS" pitchFamily="34" charset="-128"/>
              </a:rPr>
              <a:t>Inspiration From Above 1</a:t>
            </a:r>
          </a:p>
          <a:p>
            <a:pPr algn="ctr" defTabSz="907800">
              <a:lnSpc>
                <a:spcPts val="2765"/>
              </a:lnSpc>
            </a:pPr>
            <a:r>
              <a:rPr lang="zh-TW" altLang="en-US" sz="2978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靈感的源頭</a:t>
            </a:r>
            <a:r>
              <a:rPr lang="zh-TW" altLang="en-US" sz="1702" b="1" u="none" dirty="0">
                <a:latin typeface="Felix Titling" panose="04060505060202020A04" pitchFamily="82" charset="0"/>
              </a:rPr>
              <a:t> </a:t>
            </a:r>
            <a:r>
              <a:rPr lang="en-US" sz="1702" b="1" u="none" dirty="0">
                <a:latin typeface="Felix Titling" panose="04060505060202020A04" pitchFamily="82" charset="0"/>
              </a:rPr>
              <a:t>1</a:t>
            </a:r>
            <a:endParaRPr lang="en-US" altLang="zh-TW" sz="1702" b="1" u="none" dirty="0">
              <a:latin typeface="Felix Titling" panose="04060505060202020A04" pitchFamily="82" charset="0"/>
            </a:endParaRPr>
          </a:p>
          <a:p>
            <a:pPr algn="ctr" defTabSz="907800">
              <a:lnSpc>
                <a:spcPts val="1702"/>
              </a:lnSpc>
            </a:pPr>
            <a:r>
              <a:rPr lang="zh-TW" altLang="en-US" sz="1276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解開偉大古典作曲家不為人所知的屬靈生命</a:t>
            </a:r>
            <a:endParaRPr lang="en-US" sz="1276" b="1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44A68204-B58E-45FB-89A7-9245AAE9065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1030"/>
          <a:stretch/>
        </p:blipFill>
        <p:spPr>
          <a:xfrm>
            <a:off x="70161" y="309788"/>
            <a:ext cx="1706166" cy="1917690"/>
          </a:xfrm>
          <a:prstGeom prst="rect">
            <a:avLst/>
          </a:prstGeom>
        </p:spPr>
      </p:pic>
      <p:sp>
        <p:nvSpPr>
          <p:cNvPr id="23" name="Oval 22">
            <a:extLst>
              <a:ext uri="{FF2B5EF4-FFF2-40B4-BE49-F238E27FC236}">
                <a16:creationId xmlns:a16="http://schemas.microsoft.com/office/drawing/2014/main" id="{B8994E55-6D37-4F23-B143-B3F3DFAA3649}"/>
              </a:ext>
            </a:extLst>
          </p:cNvPr>
          <p:cNvSpPr>
            <a:spLocks noChangeAspect="1"/>
          </p:cNvSpPr>
          <p:nvPr/>
        </p:nvSpPr>
        <p:spPr>
          <a:xfrm>
            <a:off x="908795" y="1203190"/>
            <a:ext cx="3586251" cy="3590086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pic>
        <p:nvPicPr>
          <p:cNvPr id="24" name="Picture 23">
            <a:extLst>
              <a:ext uri="{FF2B5EF4-FFF2-40B4-BE49-F238E27FC236}">
                <a16:creationId xmlns:a16="http://schemas.microsoft.com/office/drawing/2014/main" id="{087451AE-C722-4889-9BD8-84F0299CA1A8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1717" y="1358279"/>
            <a:ext cx="2126757" cy="3444994"/>
          </a:xfrm>
          <a:prstGeom prst="rect">
            <a:avLst/>
          </a:prstGeom>
        </p:spPr>
      </p:pic>
      <p:sp>
        <p:nvSpPr>
          <p:cNvPr id="25" name="Text Box 14">
            <a:extLst>
              <a:ext uri="{FF2B5EF4-FFF2-40B4-BE49-F238E27FC236}">
                <a16:creationId xmlns:a16="http://schemas.microsoft.com/office/drawing/2014/main" id="{5DB26741-731E-4C49-9240-932CD613B25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56352" y="4854243"/>
            <a:ext cx="3657232" cy="9665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45370" tIns="22686" rIns="45370" bIns="22686">
            <a:spAutoFit/>
          </a:bodyPr>
          <a:lstStyle/>
          <a:p>
            <a:pPr algn="ctr" defTabSz="907800">
              <a:lnSpc>
                <a:spcPts val="2765"/>
              </a:lnSpc>
            </a:pPr>
            <a:r>
              <a:rPr lang="en-US" sz="1808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Inspiration From Above 1</a:t>
            </a:r>
          </a:p>
          <a:p>
            <a:pPr algn="ctr" defTabSz="907800">
              <a:lnSpc>
                <a:spcPts val="2765"/>
              </a:lnSpc>
            </a:pPr>
            <a:r>
              <a:rPr lang="zh-TW" altLang="en-US" sz="2978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靈感的源頭</a:t>
            </a:r>
            <a:r>
              <a:rPr lang="zh-TW" altLang="en-US" sz="1702" b="1" u="none" dirty="0">
                <a:latin typeface="Felix Titling" panose="04060505060202020A04" pitchFamily="82" charset="0"/>
              </a:rPr>
              <a:t> </a:t>
            </a:r>
            <a:r>
              <a:rPr lang="en-US" sz="1702" b="1" u="none" dirty="0">
                <a:latin typeface="Felix Titling" panose="04060505060202020A04" pitchFamily="82" charset="0"/>
                <a:ea typeface="Arial Unicode MS" pitchFamily="34" charset="-128"/>
              </a:rPr>
              <a:t>1</a:t>
            </a:r>
            <a:endParaRPr lang="en-US" altLang="zh-TW" sz="1702" b="1" u="none" dirty="0">
              <a:latin typeface="Felix Titling" panose="04060505060202020A04" pitchFamily="82" charset="0"/>
              <a:ea typeface="Arial Unicode MS" pitchFamily="34" charset="-128"/>
            </a:endParaRPr>
          </a:p>
          <a:p>
            <a:pPr algn="ctr" defTabSz="907800">
              <a:lnSpc>
                <a:spcPts val="1702"/>
              </a:lnSpc>
            </a:pPr>
            <a:r>
              <a:rPr lang="zh-TW" altLang="en-US" sz="1276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解開偉大古典作曲家不為人所知的屬靈生命</a:t>
            </a:r>
            <a:endParaRPr lang="en-US" sz="1276" b="1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</p:txBody>
      </p:sp>
      <p:sp>
        <p:nvSpPr>
          <p:cNvPr id="28" name="Oval 27">
            <a:extLst>
              <a:ext uri="{FF2B5EF4-FFF2-40B4-BE49-F238E27FC236}">
                <a16:creationId xmlns:a16="http://schemas.microsoft.com/office/drawing/2014/main" id="{33A22D00-5E89-4390-A6D7-F59ED2DBAA93}"/>
              </a:ext>
            </a:extLst>
          </p:cNvPr>
          <p:cNvSpPr>
            <a:spLocks noChangeAspect="1"/>
          </p:cNvSpPr>
          <p:nvPr/>
        </p:nvSpPr>
        <p:spPr>
          <a:xfrm>
            <a:off x="3635330" y="958920"/>
            <a:ext cx="1419193" cy="1397796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sp>
        <p:nvSpPr>
          <p:cNvPr id="29" name="Oval 28">
            <a:extLst>
              <a:ext uri="{FF2B5EF4-FFF2-40B4-BE49-F238E27FC236}">
                <a16:creationId xmlns:a16="http://schemas.microsoft.com/office/drawing/2014/main" id="{1FA285A6-913D-4210-9C6C-78DA6E425E9E}"/>
              </a:ext>
            </a:extLst>
          </p:cNvPr>
          <p:cNvSpPr>
            <a:spLocks noChangeAspect="1"/>
          </p:cNvSpPr>
          <p:nvPr/>
        </p:nvSpPr>
        <p:spPr>
          <a:xfrm>
            <a:off x="482184" y="4018904"/>
            <a:ext cx="291768" cy="291768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sp>
        <p:nvSpPr>
          <p:cNvPr id="30" name="Oval 29">
            <a:extLst>
              <a:ext uri="{FF2B5EF4-FFF2-40B4-BE49-F238E27FC236}">
                <a16:creationId xmlns:a16="http://schemas.microsoft.com/office/drawing/2014/main" id="{74F54F64-3777-4370-BE24-2CC18F299892}"/>
              </a:ext>
            </a:extLst>
          </p:cNvPr>
          <p:cNvSpPr>
            <a:spLocks noChangeAspect="1"/>
          </p:cNvSpPr>
          <p:nvPr/>
        </p:nvSpPr>
        <p:spPr>
          <a:xfrm>
            <a:off x="4689645" y="3850163"/>
            <a:ext cx="214389" cy="225850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sp>
        <p:nvSpPr>
          <p:cNvPr id="31" name="Oval 30">
            <a:extLst>
              <a:ext uri="{FF2B5EF4-FFF2-40B4-BE49-F238E27FC236}">
                <a16:creationId xmlns:a16="http://schemas.microsoft.com/office/drawing/2014/main" id="{818ED881-CCDD-4C17-A9B6-2650AB56AA4E}"/>
              </a:ext>
            </a:extLst>
          </p:cNvPr>
          <p:cNvSpPr>
            <a:spLocks noChangeAspect="1"/>
          </p:cNvSpPr>
          <p:nvPr/>
        </p:nvSpPr>
        <p:spPr>
          <a:xfrm>
            <a:off x="1920081" y="1006563"/>
            <a:ext cx="106983" cy="106983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/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E3D9FB48-9A33-43E6-A5E1-31940DE1C123}"/>
              </a:ext>
            </a:extLst>
          </p:cNvPr>
          <p:cNvSpPr/>
          <p:nvPr/>
        </p:nvSpPr>
        <p:spPr>
          <a:xfrm>
            <a:off x="585689" y="859855"/>
            <a:ext cx="645218" cy="55810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4254"/>
              </a:lnSpc>
            </a:pPr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四月</a:t>
            </a:r>
            <a:endParaRPr lang="en-US" sz="1702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61393550-FB56-47E1-B8BD-1B3BF5913DC9}"/>
              </a:ext>
            </a:extLst>
          </p:cNvPr>
          <p:cNvCxnSpPr>
            <a:cxnSpLocks/>
          </p:cNvCxnSpPr>
          <p:nvPr/>
        </p:nvCxnSpPr>
        <p:spPr>
          <a:xfrm>
            <a:off x="693341" y="1465912"/>
            <a:ext cx="418201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" name="Rectangle 33">
            <a:extLst>
              <a:ext uri="{FF2B5EF4-FFF2-40B4-BE49-F238E27FC236}">
                <a16:creationId xmlns:a16="http://schemas.microsoft.com/office/drawing/2014/main" id="{6D59D64B-DD7B-47C0-818F-76C3221F77A4}"/>
              </a:ext>
            </a:extLst>
          </p:cNvPr>
          <p:cNvSpPr/>
          <p:nvPr/>
        </p:nvSpPr>
        <p:spPr>
          <a:xfrm>
            <a:off x="1453044" y="6152936"/>
            <a:ext cx="2663848" cy="10577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276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Myriad Pro" panose="020B0503030403020204" pitchFamily="34" charset="0"/>
              </a:rPr>
              <a:t>Chinese Evangelical Free Church</a:t>
            </a:r>
          </a:p>
          <a:p>
            <a:pPr algn="ctr"/>
            <a:r>
              <a:rPr lang="zh-TW" altLang="en-US" sz="1170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洛省華人播道會</a:t>
            </a:r>
            <a:endParaRPr lang="en-US" sz="1170" b="1" u="none" dirty="0">
              <a:solidFill>
                <a:schemeClr val="tx1">
                  <a:lumMod val="65000"/>
                  <a:lumOff val="35000"/>
                </a:schemeClr>
              </a:solidFill>
              <a:latin typeface="DFKai-SB" panose="03000509000000000000" pitchFamily="65" charset="-120"/>
              <a:ea typeface="DFKai-SB" panose="03000509000000000000" pitchFamily="65" charset="-120"/>
            </a:endParaRPr>
          </a:p>
          <a:p>
            <a:pPr algn="ctr"/>
            <a:r>
              <a:rPr lang="en-US" sz="1276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Myriad Pro" panose="020B0503030403020204" pitchFamily="34" charset="0"/>
              </a:rPr>
              <a:t>1111  S. Atlantic Blvd</a:t>
            </a:r>
          </a:p>
          <a:p>
            <a:pPr algn="ctr"/>
            <a:r>
              <a:rPr lang="en-US" sz="1276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Myriad Pro" panose="020B0503030403020204" pitchFamily="34" charset="0"/>
              </a:rPr>
              <a:t>Monterey Park</a:t>
            </a:r>
          </a:p>
          <a:p>
            <a:pPr algn="ctr"/>
            <a:r>
              <a:rPr lang="zh-TW" altLang="en-US" sz="1276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免費入場</a:t>
            </a:r>
            <a:endParaRPr lang="en-US" sz="1489" b="1" u="none" dirty="0">
              <a:solidFill>
                <a:schemeClr val="tx1">
                  <a:lumMod val="65000"/>
                  <a:lumOff val="35000"/>
                </a:schemeClr>
              </a:solidFill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sp>
        <p:nvSpPr>
          <p:cNvPr id="35" name="Text Box 14">
            <a:extLst>
              <a:ext uri="{FF2B5EF4-FFF2-40B4-BE49-F238E27FC236}">
                <a16:creationId xmlns:a16="http://schemas.microsoft.com/office/drawing/2014/main" id="{CF316D74-9A25-4DBD-9685-EC1A965CEE3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832976" y="229958"/>
            <a:ext cx="2684858" cy="5331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45370" tIns="22686" rIns="45370" bIns="22686">
            <a:spAutoFit/>
          </a:bodyPr>
          <a:lstStyle/>
          <a:p>
            <a:pPr algn="ctr" defTabSz="453943">
              <a:lnSpc>
                <a:spcPts val="1873"/>
              </a:lnSpc>
            </a:pPr>
            <a:r>
              <a:rPr lang="en-US" sz="1702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SANDRA WRIGHT SHEN</a:t>
            </a:r>
          </a:p>
          <a:p>
            <a:pPr algn="ctr" defTabSz="453943">
              <a:lnSpc>
                <a:spcPts val="1873"/>
              </a:lnSpc>
            </a:pPr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仙杜拉</a:t>
            </a:r>
            <a:r>
              <a:rPr lang="en-US" altLang="zh-TW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·</a:t>
            </a:r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賴特</a:t>
            </a:r>
            <a:r>
              <a:rPr lang="en-US" altLang="zh-TW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·</a:t>
            </a:r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沈</a:t>
            </a:r>
            <a:endParaRPr lang="en-US" sz="745" b="1" u="none" dirty="0">
              <a:latin typeface="DFKai-SB" panose="03000509000000000000" pitchFamily="65" charset="-120"/>
              <a:ea typeface="DFKai-SB" panose="03000509000000000000" pitchFamily="65" charset="-120"/>
              <a:cs typeface="Arial Unicode MS" pitchFamily="34" charset="-128"/>
            </a:endParaRP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3AD416BC-B3AF-4351-8AEB-C4AFE3B316EF}"/>
              </a:ext>
            </a:extLst>
          </p:cNvPr>
          <p:cNvSpPr/>
          <p:nvPr/>
        </p:nvSpPr>
        <p:spPr>
          <a:xfrm>
            <a:off x="2291961" y="699839"/>
            <a:ext cx="1770439" cy="4770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1361575">
              <a:lnSpc>
                <a:spcPts val="1000"/>
              </a:lnSpc>
            </a:pPr>
            <a:r>
              <a:rPr lang="zh-TW" altLang="en-US" sz="957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法國國際鋼琴首獎</a:t>
            </a:r>
            <a:endParaRPr lang="en-US" altLang="zh-TW" sz="957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  <a:p>
            <a:pPr algn="ctr" defTabSz="1361575">
              <a:lnSpc>
                <a:spcPts val="1000"/>
              </a:lnSpc>
            </a:pPr>
            <a:r>
              <a:rPr lang="en-US" altLang="zh-TW" sz="957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Hilton Head </a:t>
            </a:r>
            <a:r>
              <a:rPr lang="zh-TW" altLang="en-US" sz="957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國際鋼琴首獎</a:t>
            </a:r>
            <a:endParaRPr lang="en-US" altLang="zh-TW" sz="957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  <a:p>
            <a:pPr algn="ctr" defTabSz="1361575">
              <a:lnSpc>
                <a:spcPts val="1000"/>
              </a:lnSpc>
            </a:pPr>
            <a:r>
              <a:rPr lang="en-US" altLang="zh-TW" sz="957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Steinway </a:t>
            </a:r>
            <a:r>
              <a:rPr lang="zh-TW" altLang="en-US" sz="957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藝術家</a:t>
            </a:r>
            <a:endParaRPr lang="en-US" altLang="zh-TW" sz="957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31F8D12E-E2CB-481B-835F-622559A2E6FA}"/>
              </a:ext>
            </a:extLst>
          </p:cNvPr>
          <p:cNvSpPr/>
          <p:nvPr/>
        </p:nvSpPr>
        <p:spPr>
          <a:xfrm>
            <a:off x="591948" y="1493369"/>
            <a:ext cx="614399" cy="35426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1702" b="1" u="none" dirty="0">
                <a:latin typeface="Myriad Pro" panose="020B0503030403020204" pitchFamily="34" charset="0"/>
              </a:rPr>
              <a:t>7PM</a:t>
            </a:r>
            <a:endParaRPr lang="en-US" sz="1853" b="1" u="none" dirty="0">
              <a:latin typeface="Myriad Pro" panose="020B0503030403020204" pitchFamily="34" charset="0"/>
            </a:endParaRPr>
          </a:p>
        </p:txBody>
      </p:sp>
      <p:sp>
        <p:nvSpPr>
          <p:cNvPr id="44" name="Rectangle 43">
            <a:extLst>
              <a:ext uri="{FF2B5EF4-FFF2-40B4-BE49-F238E27FC236}">
                <a16:creationId xmlns:a16="http://schemas.microsoft.com/office/drawing/2014/main" id="{D3E43C50-BD79-41BE-9F4B-515D78963D37}"/>
              </a:ext>
            </a:extLst>
          </p:cNvPr>
          <p:cNvSpPr/>
          <p:nvPr/>
        </p:nvSpPr>
        <p:spPr>
          <a:xfrm>
            <a:off x="610180" y="834103"/>
            <a:ext cx="619030" cy="40600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2340"/>
              </a:lnSpc>
            </a:pPr>
            <a:r>
              <a:rPr lang="en-US" sz="2978" b="1" u="none" dirty="0">
                <a:latin typeface="Myriad Pro" panose="020B0503030403020204" pitchFamily="34" charset="0"/>
              </a:rPr>
              <a:t>21</a:t>
            </a:r>
            <a:endParaRPr lang="en-US" sz="3238" b="1" u="none" dirty="0">
              <a:latin typeface="Myriad Pro" panose="020B0503030403020204" pitchFamily="34" charset="0"/>
            </a:endParaRPr>
          </a:p>
        </p:txBody>
      </p:sp>
      <p:sp>
        <p:nvSpPr>
          <p:cNvPr id="45" name="Rectangle 44">
            <a:extLst>
              <a:ext uri="{FF2B5EF4-FFF2-40B4-BE49-F238E27FC236}">
                <a16:creationId xmlns:a16="http://schemas.microsoft.com/office/drawing/2014/main" id="{5A85C976-5F78-40EB-BCB3-4B4A1A29821C}"/>
              </a:ext>
            </a:extLst>
          </p:cNvPr>
          <p:cNvSpPr/>
          <p:nvPr/>
        </p:nvSpPr>
        <p:spPr>
          <a:xfrm>
            <a:off x="594345" y="502007"/>
            <a:ext cx="620683" cy="35426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周六</a:t>
            </a:r>
            <a:endParaRPr lang="en-US" sz="1702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sp>
        <p:nvSpPr>
          <p:cNvPr id="46" name="Rectangle 45">
            <a:extLst>
              <a:ext uri="{FF2B5EF4-FFF2-40B4-BE49-F238E27FC236}">
                <a16:creationId xmlns:a16="http://schemas.microsoft.com/office/drawing/2014/main" id="{0620D281-ACF4-414A-B071-B7F96D6CA812}"/>
              </a:ext>
            </a:extLst>
          </p:cNvPr>
          <p:cNvSpPr/>
          <p:nvPr/>
        </p:nvSpPr>
        <p:spPr>
          <a:xfrm>
            <a:off x="3737468" y="1268633"/>
            <a:ext cx="1284846" cy="8125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zh-TW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“</a:t>
            </a:r>
            <a:r>
              <a:rPr lang="zh-TW" altLang="en-US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她的演出格外具有獨特的優雅和音樂性</a:t>
            </a:r>
            <a:r>
              <a:rPr lang="en-US" altLang="zh-TW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”</a:t>
            </a:r>
            <a:r>
              <a:rPr lang="zh-TW" altLang="en-US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 </a:t>
            </a:r>
            <a:endParaRPr lang="en-US" altLang="zh-TW" sz="1170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  <a:p>
            <a:r>
              <a:rPr lang="en-US" altLang="zh-TW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–</a:t>
            </a:r>
            <a:r>
              <a:rPr lang="zh-TW" altLang="en-US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中央通訊報</a:t>
            </a:r>
            <a:endParaRPr lang="en-US" sz="1117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sp>
        <p:nvSpPr>
          <p:cNvPr id="49" name="Oval 48">
            <a:extLst>
              <a:ext uri="{FF2B5EF4-FFF2-40B4-BE49-F238E27FC236}">
                <a16:creationId xmlns:a16="http://schemas.microsoft.com/office/drawing/2014/main" id="{1DCA4454-C211-4955-A191-DDEECB30382E}"/>
              </a:ext>
            </a:extLst>
          </p:cNvPr>
          <p:cNvSpPr>
            <a:spLocks/>
          </p:cNvSpPr>
          <p:nvPr/>
        </p:nvSpPr>
        <p:spPr>
          <a:xfrm>
            <a:off x="2712024" y="5934602"/>
            <a:ext cx="145884" cy="145884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9CCF01EE-1ACE-4611-A03A-F4504918310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087348" y="4564577"/>
            <a:ext cx="1168951" cy="17597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C5A71165-7D9E-4516-BA76-1E4F30B303C9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13131" b="20329"/>
          <a:stretch/>
        </p:blipFill>
        <p:spPr>
          <a:xfrm>
            <a:off x="104726" y="6526689"/>
            <a:ext cx="1042424" cy="966580"/>
          </a:xfrm>
          <a:prstGeom prst="rect">
            <a:avLst/>
          </a:prstGeom>
        </p:spPr>
      </p:pic>
      <p:sp>
        <p:nvSpPr>
          <p:cNvPr id="52" name="Oval 51">
            <a:extLst>
              <a:ext uri="{FF2B5EF4-FFF2-40B4-BE49-F238E27FC236}">
                <a16:creationId xmlns:a16="http://schemas.microsoft.com/office/drawing/2014/main" id="{5AC04DA0-AEEF-4C96-8D3A-6633EC47C34C}"/>
              </a:ext>
            </a:extLst>
          </p:cNvPr>
          <p:cNvSpPr>
            <a:spLocks noChangeAspect="1"/>
          </p:cNvSpPr>
          <p:nvPr/>
        </p:nvSpPr>
        <p:spPr>
          <a:xfrm>
            <a:off x="6280926" y="1167360"/>
            <a:ext cx="3586251" cy="3590086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pic>
        <p:nvPicPr>
          <p:cNvPr id="53" name="Picture 52">
            <a:extLst>
              <a:ext uri="{FF2B5EF4-FFF2-40B4-BE49-F238E27FC236}">
                <a16:creationId xmlns:a16="http://schemas.microsoft.com/office/drawing/2014/main" id="{6EFACF82-40C0-49BC-9E99-669E39CE06AB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43849" y="1322449"/>
            <a:ext cx="2126757" cy="3444994"/>
          </a:xfrm>
          <a:prstGeom prst="rect">
            <a:avLst/>
          </a:prstGeom>
        </p:spPr>
      </p:pic>
      <p:sp>
        <p:nvSpPr>
          <p:cNvPr id="55" name="Oval 54">
            <a:extLst>
              <a:ext uri="{FF2B5EF4-FFF2-40B4-BE49-F238E27FC236}">
                <a16:creationId xmlns:a16="http://schemas.microsoft.com/office/drawing/2014/main" id="{FBDA6215-1E05-4788-B541-6AA88C06D624}"/>
              </a:ext>
            </a:extLst>
          </p:cNvPr>
          <p:cNvSpPr>
            <a:spLocks noChangeAspect="1"/>
          </p:cNvSpPr>
          <p:nvPr/>
        </p:nvSpPr>
        <p:spPr>
          <a:xfrm>
            <a:off x="9007461" y="923092"/>
            <a:ext cx="1455572" cy="1433625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sp>
        <p:nvSpPr>
          <p:cNvPr id="56" name="Oval 55">
            <a:extLst>
              <a:ext uri="{FF2B5EF4-FFF2-40B4-BE49-F238E27FC236}">
                <a16:creationId xmlns:a16="http://schemas.microsoft.com/office/drawing/2014/main" id="{387472DD-E1AB-46F1-BEF4-59FA4703D898}"/>
              </a:ext>
            </a:extLst>
          </p:cNvPr>
          <p:cNvSpPr>
            <a:spLocks noChangeAspect="1"/>
          </p:cNvSpPr>
          <p:nvPr/>
        </p:nvSpPr>
        <p:spPr>
          <a:xfrm>
            <a:off x="5870530" y="3915057"/>
            <a:ext cx="291768" cy="291768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sp>
        <p:nvSpPr>
          <p:cNvPr id="57" name="Oval 56">
            <a:extLst>
              <a:ext uri="{FF2B5EF4-FFF2-40B4-BE49-F238E27FC236}">
                <a16:creationId xmlns:a16="http://schemas.microsoft.com/office/drawing/2014/main" id="{68EC3269-7786-4F8E-8CD4-8DF42C1DDEFA}"/>
              </a:ext>
            </a:extLst>
          </p:cNvPr>
          <p:cNvSpPr>
            <a:spLocks noChangeAspect="1"/>
          </p:cNvSpPr>
          <p:nvPr/>
        </p:nvSpPr>
        <p:spPr>
          <a:xfrm>
            <a:off x="10061774" y="3814333"/>
            <a:ext cx="214389" cy="225850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sp>
        <p:nvSpPr>
          <p:cNvPr id="58" name="Oval 57">
            <a:extLst>
              <a:ext uri="{FF2B5EF4-FFF2-40B4-BE49-F238E27FC236}">
                <a16:creationId xmlns:a16="http://schemas.microsoft.com/office/drawing/2014/main" id="{5E6767D4-A3BD-4237-B3D6-87488B28EE9A}"/>
              </a:ext>
            </a:extLst>
          </p:cNvPr>
          <p:cNvSpPr>
            <a:spLocks noChangeAspect="1"/>
          </p:cNvSpPr>
          <p:nvPr/>
        </p:nvSpPr>
        <p:spPr>
          <a:xfrm>
            <a:off x="7254081" y="970732"/>
            <a:ext cx="106983" cy="106983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/>
          </a:p>
        </p:txBody>
      </p:sp>
      <p:sp>
        <p:nvSpPr>
          <p:cNvPr id="61" name="Rectangle 60">
            <a:extLst>
              <a:ext uri="{FF2B5EF4-FFF2-40B4-BE49-F238E27FC236}">
                <a16:creationId xmlns:a16="http://schemas.microsoft.com/office/drawing/2014/main" id="{6E475BC0-8FFA-40F6-8A3E-698BAD2748F2}"/>
              </a:ext>
            </a:extLst>
          </p:cNvPr>
          <p:cNvSpPr/>
          <p:nvPr/>
        </p:nvSpPr>
        <p:spPr>
          <a:xfrm>
            <a:off x="6740531" y="6117106"/>
            <a:ext cx="2663848" cy="99257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170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Myriad Pro" panose="020B0503030403020204" pitchFamily="34" charset="0"/>
              </a:rPr>
              <a:t>Chinese Evangelical Free Church</a:t>
            </a:r>
          </a:p>
          <a:p>
            <a:pPr algn="ctr"/>
            <a:r>
              <a:rPr lang="zh-TW" altLang="en-US" sz="1170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洛省華人播道會</a:t>
            </a:r>
            <a:endParaRPr lang="en-US" sz="1170" b="1" u="none" dirty="0">
              <a:solidFill>
                <a:schemeClr val="tx1">
                  <a:lumMod val="65000"/>
                  <a:lumOff val="35000"/>
                </a:schemeClr>
              </a:solidFill>
              <a:latin typeface="DFKai-SB" panose="03000509000000000000" pitchFamily="65" charset="-120"/>
              <a:ea typeface="DFKai-SB" panose="03000509000000000000" pitchFamily="65" charset="-120"/>
            </a:endParaRPr>
          </a:p>
          <a:p>
            <a:pPr algn="ctr"/>
            <a:r>
              <a:rPr lang="en-US" sz="1170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Myriad Pro" panose="020B0503030403020204" pitchFamily="34" charset="0"/>
              </a:rPr>
              <a:t>1111  S. Atlantic Blvd</a:t>
            </a:r>
          </a:p>
          <a:p>
            <a:pPr algn="ctr"/>
            <a:r>
              <a:rPr lang="en-US" sz="1170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Myriad Pro" panose="020B0503030403020204" pitchFamily="34" charset="0"/>
              </a:rPr>
              <a:t>Monterey Park</a:t>
            </a:r>
          </a:p>
          <a:p>
            <a:pPr algn="ctr"/>
            <a:r>
              <a:rPr lang="zh-TW" altLang="en-US" sz="1170" b="1" u="none" dirty="0">
                <a:solidFill>
                  <a:schemeClr val="tx1">
                    <a:lumMod val="65000"/>
                    <a:lumOff val="35000"/>
                  </a:schemeClr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免費</a:t>
            </a:r>
            <a:r>
              <a:rPr lang="zh-TW" altLang="en-US" sz="1170" b="1" u="none">
                <a:solidFill>
                  <a:schemeClr val="tx1">
                    <a:lumMod val="65000"/>
                    <a:lumOff val="35000"/>
                  </a:schemeClr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入場</a:t>
            </a:r>
            <a:endParaRPr lang="en-US" sz="1276" b="1" u="none" dirty="0">
              <a:solidFill>
                <a:schemeClr val="tx1">
                  <a:lumMod val="65000"/>
                  <a:lumOff val="35000"/>
                </a:schemeClr>
              </a:solidFill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sp>
        <p:nvSpPr>
          <p:cNvPr id="68" name="Rectangle 67">
            <a:extLst>
              <a:ext uri="{FF2B5EF4-FFF2-40B4-BE49-F238E27FC236}">
                <a16:creationId xmlns:a16="http://schemas.microsoft.com/office/drawing/2014/main" id="{F4317093-F01E-4002-BBCC-A7D541764BDC}"/>
              </a:ext>
            </a:extLst>
          </p:cNvPr>
          <p:cNvSpPr/>
          <p:nvPr/>
        </p:nvSpPr>
        <p:spPr>
          <a:xfrm>
            <a:off x="9136615" y="1232803"/>
            <a:ext cx="1284846" cy="8125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zh-TW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“</a:t>
            </a:r>
            <a:r>
              <a:rPr lang="zh-TW" altLang="en-US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她的演出格外具有獨特的優雅和音樂性</a:t>
            </a:r>
            <a:r>
              <a:rPr lang="en-US" altLang="zh-TW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”</a:t>
            </a:r>
            <a:r>
              <a:rPr lang="zh-TW" altLang="en-US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 </a:t>
            </a:r>
            <a:endParaRPr lang="en-US" altLang="zh-TW" sz="1170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  <a:p>
            <a:r>
              <a:rPr lang="en-US" altLang="zh-TW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–</a:t>
            </a:r>
            <a:r>
              <a:rPr lang="zh-TW" altLang="en-US" sz="1170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中央通訊報</a:t>
            </a:r>
            <a:endParaRPr lang="en-US" sz="1117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pic>
        <p:nvPicPr>
          <p:cNvPr id="71" name="Picture 70">
            <a:extLst>
              <a:ext uri="{FF2B5EF4-FFF2-40B4-BE49-F238E27FC236}">
                <a16:creationId xmlns:a16="http://schemas.microsoft.com/office/drawing/2014/main" id="{75FF62D2-FBC9-424B-A2A9-C3E2D55E507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459478" y="4528749"/>
            <a:ext cx="1168951" cy="175970"/>
          </a:xfrm>
          <a:prstGeom prst="rect">
            <a:avLst/>
          </a:prstGeom>
        </p:spPr>
      </p:pic>
      <p:sp>
        <p:nvSpPr>
          <p:cNvPr id="76" name="Oval 75">
            <a:extLst>
              <a:ext uri="{FF2B5EF4-FFF2-40B4-BE49-F238E27FC236}">
                <a16:creationId xmlns:a16="http://schemas.microsoft.com/office/drawing/2014/main" id="{51B93DC1-9ABC-419F-AEE8-039C4FD36903}"/>
              </a:ext>
            </a:extLst>
          </p:cNvPr>
          <p:cNvSpPr>
            <a:spLocks/>
          </p:cNvSpPr>
          <p:nvPr/>
        </p:nvSpPr>
        <p:spPr>
          <a:xfrm>
            <a:off x="7999510" y="5891377"/>
            <a:ext cx="145884" cy="145884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90" dirty="0"/>
          </a:p>
        </p:txBody>
      </p:sp>
      <p:pic>
        <p:nvPicPr>
          <p:cNvPr id="42" name="Picture 41">
            <a:extLst>
              <a:ext uri="{FF2B5EF4-FFF2-40B4-BE49-F238E27FC236}">
                <a16:creationId xmlns:a16="http://schemas.microsoft.com/office/drawing/2014/main" id="{5023194B-9976-477B-A9A0-8CC5BD61D1E2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13131" b="20329"/>
          <a:stretch/>
        </p:blipFill>
        <p:spPr>
          <a:xfrm>
            <a:off x="5428889" y="6544074"/>
            <a:ext cx="1042424" cy="966580"/>
          </a:xfrm>
          <a:prstGeom prst="rect">
            <a:avLst/>
          </a:prstGeom>
        </p:spPr>
      </p:pic>
      <p:sp>
        <p:nvSpPr>
          <p:cNvPr id="50" name="Rectangle 49">
            <a:extLst>
              <a:ext uri="{FF2B5EF4-FFF2-40B4-BE49-F238E27FC236}">
                <a16:creationId xmlns:a16="http://schemas.microsoft.com/office/drawing/2014/main" id="{39162460-E727-4BCE-B4FC-BD212C06028F}"/>
              </a:ext>
            </a:extLst>
          </p:cNvPr>
          <p:cNvSpPr/>
          <p:nvPr/>
        </p:nvSpPr>
        <p:spPr>
          <a:xfrm>
            <a:off x="5901747" y="876167"/>
            <a:ext cx="645218" cy="55810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4254"/>
              </a:lnSpc>
            </a:pPr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四月</a:t>
            </a:r>
            <a:endParaRPr lang="en-US" sz="1702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cxnSp>
        <p:nvCxnSpPr>
          <p:cNvPr id="54" name="Straight Connector 53">
            <a:extLst>
              <a:ext uri="{FF2B5EF4-FFF2-40B4-BE49-F238E27FC236}">
                <a16:creationId xmlns:a16="http://schemas.microsoft.com/office/drawing/2014/main" id="{E679E79D-EAD3-4829-84AF-436E9646120B}"/>
              </a:ext>
            </a:extLst>
          </p:cNvPr>
          <p:cNvCxnSpPr>
            <a:cxnSpLocks/>
          </p:cNvCxnSpPr>
          <p:nvPr/>
        </p:nvCxnSpPr>
        <p:spPr>
          <a:xfrm>
            <a:off x="6009399" y="1482224"/>
            <a:ext cx="418201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0" name="Rectangle 59">
            <a:extLst>
              <a:ext uri="{FF2B5EF4-FFF2-40B4-BE49-F238E27FC236}">
                <a16:creationId xmlns:a16="http://schemas.microsoft.com/office/drawing/2014/main" id="{FD88FEE6-22C0-499C-92C7-FB0607597B19}"/>
              </a:ext>
            </a:extLst>
          </p:cNvPr>
          <p:cNvSpPr/>
          <p:nvPr/>
        </p:nvSpPr>
        <p:spPr>
          <a:xfrm>
            <a:off x="5908006" y="1509681"/>
            <a:ext cx="614399" cy="35426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1702" b="1" u="none" dirty="0">
                <a:latin typeface="Myriad Pro" panose="020B0503030403020204" pitchFamily="34" charset="0"/>
              </a:rPr>
              <a:t>7PM</a:t>
            </a:r>
            <a:endParaRPr lang="en-US" sz="1853" b="1" u="none" dirty="0">
              <a:latin typeface="Myriad Pro" panose="020B0503030403020204" pitchFamily="34" charset="0"/>
            </a:endParaRPr>
          </a:p>
        </p:txBody>
      </p:sp>
      <p:sp>
        <p:nvSpPr>
          <p:cNvPr id="64" name="Rectangle 63">
            <a:extLst>
              <a:ext uri="{FF2B5EF4-FFF2-40B4-BE49-F238E27FC236}">
                <a16:creationId xmlns:a16="http://schemas.microsoft.com/office/drawing/2014/main" id="{A97C3EFC-DA93-4A70-B085-805231E1A131}"/>
              </a:ext>
            </a:extLst>
          </p:cNvPr>
          <p:cNvSpPr/>
          <p:nvPr/>
        </p:nvSpPr>
        <p:spPr>
          <a:xfrm>
            <a:off x="5926238" y="850415"/>
            <a:ext cx="619030" cy="40600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2340"/>
              </a:lnSpc>
            </a:pPr>
            <a:r>
              <a:rPr lang="en-US" sz="2978" b="1" u="none" dirty="0">
                <a:latin typeface="Myriad Pro" panose="020B0503030403020204" pitchFamily="34" charset="0"/>
              </a:rPr>
              <a:t>21</a:t>
            </a:r>
            <a:endParaRPr lang="en-US" sz="3238" b="1" u="none" dirty="0">
              <a:latin typeface="Myriad Pro" panose="020B0503030403020204" pitchFamily="34" charset="0"/>
            </a:endParaRPr>
          </a:p>
        </p:txBody>
      </p:sp>
      <p:sp>
        <p:nvSpPr>
          <p:cNvPr id="65" name="Rectangle 64">
            <a:extLst>
              <a:ext uri="{FF2B5EF4-FFF2-40B4-BE49-F238E27FC236}">
                <a16:creationId xmlns:a16="http://schemas.microsoft.com/office/drawing/2014/main" id="{97BB6CD6-798F-4747-8888-1182BEA101E7}"/>
              </a:ext>
            </a:extLst>
          </p:cNvPr>
          <p:cNvSpPr/>
          <p:nvPr/>
        </p:nvSpPr>
        <p:spPr>
          <a:xfrm>
            <a:off x="5910403" y="518319"/>
            <a:ext cx="620683" cy="35426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zh-TW" altLang="en-US" sz="1702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周六</a:t>
            </a:r>
            <a:endParaRPr lang="en-US" sz="1702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</p:spTree>
    <p:extLst>
      <p:ext uri="{BB962C8B-B14F-4D97-AF65-F5344CB8AC3E}">
        <p14:creationId xmlns:p14="http://schemas.microsoft.com/office/powerpoint/2010/main" val="4030138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1577</TotalTime>
  <Words>227</Words>
  <Application>Microsoft Office PowerPoint</Application>
  <PresentationFormat>Custom</PresentationFormat>
  <Paragraphs>39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9" baseType="lpstr">
      <vt:lpstr>Arial Unicode MS</vt:lpstr>
      <vt:lpstr>DFKai-SB</vt:lpstr>
      <vt:lpstr>新細明體</vt:lpstr>
      <vt:lpstr>Arial</vt:lpstr>
      <vt:lpstr>Calibri</vt:lpstr>
      <vt:lpstr>Felix Titling</vt:lpstr>
      <vt:lpstr>Myriad Pro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Raymond</dc:creator>
  <cp:lastModifiedBy>Raymond Shen</cp:lastModifiedBy>
  <cp:revision>107</cp:revision>
  <dcterms:created xsi:type="dcterms:W3CDTF">2012-02-03T06:58:22Z</dcterms:created>
  <dcterms:modified xsi:type="dcterms:W3CDTF">2018-07-27T01:08:00Z</dcterms:modified>
</cp:coreProperties>
</file>