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0698163" cy="150876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52" userDrawn="1">
          <p15:clr>
            <a:srgbClr val="A4A3A4"/>
          </p15:clr>
        </p15:guide>
        <p15:guide id="2" pos="3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33" d="100"/>
          <a:sy n="33" d="100"/>
        </p:scale>
        <p:origin x="2550" y="-180"/>
      </p:cViewPr>
      <p:guideLst>
        <p:guide orient="horz" pos="4752"/>
        <p:guide pos="3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1200150"/>
            <a:ext cx="2295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66" y="4260852"/>
            <a:ext cx="8023622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936" y="7772400"/>
            <a:ext cx="6607689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6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2760" y="733428"/>
            <a:ext cx="1592926" cy="15601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84" y="733428"/>
            <a:ext cx="4621450" cy="15601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61" y="8813800"/>
            <a:ext cx="8023622" cy="2724150"/>
          </a:xfrm>
        </p:spPr>
        <p:txBody>
          <a:bodyPr anchor="t"/>
          <a:lstStyle>
            <a:lvl1pPr algn="l">
              <a:defRPr sz="53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661" y="5813427"/>
            <a:ext cx="8023622" cy="3000374"/>
          </a:xfrm>
        </p:spPr>
        <p:txBody>
          <a:bodyPr anchor="b"/>
          <a:lstStyle>
            <a:lvl1pPr marL="0" indent="0">
              <a:buNone/>
              <a:defRPr sz="2672">
                <a:solidFill>
                  <a:schemeClr val="tx1">
                    <a:tint val="75000"/>
                  </a:schemeClr>
                </a:solidFill>
              </a:defRPr>
            </a:lvl1pPr>
            <a:lvl2pPr marL="610782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2pPr>
            <a:lvl3pPr marL="1221564" indent="0">
              <a:buNone/>
              <a:defRPr sz="2138">
                <a:solidFill>
                  <a:schemeClr val="tx1">
                    <a:tint val="75000"/>
                  </a:schemeClr>
                </a:solidFill>
              </a:defRPr>
            </a:lvl3pPr>
            <a:lvl4pPr marL="183234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44312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30539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66469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427547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88625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83" y="4267203"/>
            <a:ext cx="3107188" cy="12068177"/>
          </a:xfrm>
        </p:spPr>
        <p:txBody>
          <a:bodyPr/>
          <a:lstStyle>
            <a:lvl1pPr>
              <a:defRPr sz="3741"/>
            </a:lvl1pPr>
            <a:lvl2pPr>
              <a:defRPr sz="3207"/>
            </a:lvl2pPr>
            <a:lvl3pPr>
              <a:defRPr sz="2672"/>
            </a:lvl3pPr>
            <a:lvl4pPr>
              <a:defRPr sz="2405"/>
            </a:lvl4pPr>
            <a:lvl5pPr>
              <a:defRPr sz="2405"/>
            </a:lvl5pPr>
            <a:lvl6pPr>
              <a:defRPr sz="2405"/>
            </a:lvl6pPr>
            <a:lvl7pPr>
              <a:defRPr sz="2405"/>
            </a:lvl7pPr>
            <a:lvl8pPr>
              <a:defRPr sz="2405"/>
            </a:lvl8pPr>
            <a:lvl9pPr>
              <a:defRPr sz="2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8496" y="4267203"/>
            <a:ext cx="3107188" cy="12068177"/>
          </a:xfrm>
        </p:spPr>
        <p:txBody>
          <a:bodyPr/>
          <a:lstStyle>
            <a:lvl1pPr>
              <a:defRPr sz="3741"/>
            </a:lvl1pPr>
            <a:lvl2pPr>
              <a:defRPr sz="3207"/>
            </a:lvl2pPr>
            <a:lvl3pPr>
              <a:defRPr sz="2672"/>
            </a:lvl3pPr>
            <a:lvl4pPr>
              <a:defRPr sz="2405"/>
            </a:lvl4pPr>
            <a:lvl5pPr>
              <a:defRPr sz="2405"/>
            </a:lvl5pPr>
            <a:lvl6pPr>
              <a:defRPr sz="2405"/>
            </a:lvl6pPr>
            <a:lvl7pPr>
              <a:defRPr sz="2405"/>
            </a:lvl7pPr>
            <a:lvl8pPr>
              <a:defRPr sz="2405"/>
            </a:lvl8pPr>
            <a:lvl9pPr>
              <a:defRPr sz="2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8" y="549277"/>
            <a:ext cx="849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80" y="3070228"/>
            <a:ext cx="4170776" cy="1279524"/>
          </a:xfrm>
        </p:spPr>
        <p:txBody>
          <a:bodyPr anchor="b"/>
          <a:lstStyle>
            <a:lvl1pPr marL="0" indent="0">
              <a:buNone/>
              <a:defRPr sz="3207" b="1"/>
            </a:lvl1pPr>
            <a:lvl2pPr marL="610782" indent="0">
              <a:buNone/>
              <a:defRPr sz="2672" b="1"/>
            </a:lvl2pPr>
            <a:lvl3pPr marL="1221564" indent="0">
              <a:buNone/>
              <a:defRPr sz="2405" b="1"/>
            </a:lvl3pPr>
            <a:lvl4pPr marL="1832346" indent="0">
              <a:buNone/>
              <a:defRPr sz="2138" b="1"/>
            </a:lvl4pPr>
            <a:lvl5pPr marL="2443126" indent="0">
              <a:buNone/>
              <a:defRPr sz="2138" b="1"/>
            </a:lvl5pPr>
            <a:lvl6pPr marL="3053908" indent="0">
              <a:buNone/>
              <a:defRPr sz="2138" b="1"/>
            </a:lvl6pPr>
            <a:lvl7pPr marL="3664690" indent="0">
              <a:buNone/>
              <a:defRPr sz="2138" b="1"/>
            </a:lvl7pPr>
            <a:lvl8pPr marL="4275472" indent="0">
              <a:buNone/>
              <a:defRPr sz="2138" b="1"/>
            </a:lvl8pPr>
            <a:lvl9pPr marL="4886253" indent="0">
              <a:buNone/>
              <a:defRPr sz="2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0" y="4349749"/>
            <a:ext cx="4170776" cy="7902576"/>
          </a:xfrm>
        </p:spPr>
        <p:txBody>
          <a:bodyPr/>
          <a:lstStyle>
            <a:lvl1pPr>
              <a:defRPr sz="3207"/>
            </a:lvl1pPr>
            <a:lvl2pPr>
              <a:defRPr sz="2672"/>
            </a:lvl2pPr>
            <a:lvl3pPr>
              <a:defRPr sz="2405"/>
            </a:lvl3pPr>
            <a:lvl4pPr>
              <a:defRPr sz="2138"/>
            </a:lvl4pPr>
            <a:lvl5pPr>
              <a:defRPr sz="2138"/>
            </a:lvl5pPr>
            <a:lvl6pPr>
              <a:defRPr sz="2138"/>
            </a:lvl6pPr>
            <a:lvl7pPr>
              <a:defRPr sz="2138"/>
            </a:lvl7pPr>
            <a:lvl8pPr>
              <a:defRPr sz="2138"/>
            </a:lvl8pPr>
            <a:lvl9pPr>
              <a:defRPr sz="2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165" y="3070228"/>
            <a:ext cx="4172414" cy="1279524"/>
          </a:xfrm>
        </p:spPr>
        <p:txBody>
          <a:bodyPr anchor="b"/>
          <a:lstStyle>
            <a:lvl1pPr marL="0" indent="0">
              <a:buNone/>
              <a:defRPr sz="3207" b="1"/>
            </a:lvl1pPr>
            <a:lvl2pPr marL="610782" indent="0">
              <a:buNone/>
              <a:defRPr sz="2672" b="1"/>
            </a:lvl2pPr>
            <a:lvl3pPr marL="1221564" indent="0">
              <a:buNone/>
              <a:defRPr sz="2405" b="1"/>
            </a:lvl3pPr>
            <a:lvl4pPr marL="1832346" indent="0">
              <a:buNone/>
              <a:defRPr sz="2138" b="1"/>
            </a:lvl4pPr>
            <a:lvl5pPr marL="2443126" indent="0">
              <a:buNone/>
              <a:defRPr sz="2138" b="1"/>
            </a:lvl5pPr>
            <a:lvl6pPr marL="3053908" indent="0">
              <a:buNone/>
              <a:defRPr sz="2138" b="1"/>
            </a:lvl6pPr>
            <a:lvl7pPr marL="3664690" indent="0">
              <a:buNone/>
              <a:defRPr sz="2138" b="1"/>
            </a:lvl7pPr>
            <a:lvl8pPr marL="4275472" indent="0">
              <a:buNone/>
              <a:defRPr sz="2138" b="1"/>
            </a:lvl8pPr>
            <a:lvl9pPr marL="4886253" indent="0">
              <a:buNone/>
              <a:defRPr sz="2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165" y="4349749"/>
            <a:ext cx="4172414" cy="7902576"/>
          </a:xfrm>
        </p:spPr>
        <p:txBody>
          <a:bodyPr/>
          <a:lstStyle>
            <a:lvl1pPr>
              <a:defRPr sz="3207"/>
            </a:lvl1pPr>
            <a:lvl2pPr>
              <a:defRPr sz="2672"/>
            </a:lvl2pPr>
            <a:lvl3pPr>
              <a:defRPr sz="2405"/>
            </a:lvl3pPr>
            <a:lvl4pPr>
              <a:defRPr sz="2138"/>
            </a:lvl4pPr>
            <a:lvl5pPr>
              <a:defRPr sz="2138"/>
            </a:lvl5pPr>
            <a:lvl6pPr>
              <a:defRPr sz="2138"/>
            </a:lvl6pPr>
            <a:lvl7pPr>
              <a:defRPr sz="2138"/>
            </a:lvl7pPr>
            <a:lvl8pPr>
              <a:defRPr sz="2138"/>
            </a:lvl8pPr>
            <a:lvl9pPr>
              <a:defRPr sz="2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8" y="546103"/>
            <a:ext cx="3105550" cy="2324100"/>
          </a:xfrm>
        </p:spPr>
        <p:txBody>
          <a:bodyPr anchor="b"/>
          <a:lstStyle>
            <a:lvl1pPr algn="l">
              <a:defRPr sz="267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607" y="546104"/>
            <a:ext cx="5276974" cy="11706227"/>
          </a:xfrm>
        </p:spPr>
        <p:txBody>
          <a:bodyPr/>
          <a:lstStyle>
            <a:lvl1pPr>
              <a:defRPr sz="4275"/>
            </a:lvl1pPr>
            <a:lvl2pPr>
              <a:defRPr sz="3741"/>
            </a:lvl2pPr>
            <a:lvl3pPr>
              <a:defRPr sz="3207"/>
            </a:lvl3pPr>
            <a:lvl4pPr>
              <a:defRPr sz="2672"/>
            </a:lvl4pPr>
            <a:lvl5pPr>
              <a:defRPr sz="2672"/>
            </a:lvl5pPr>
            <a:lvl6pPr>
              <a:defRPr sz="2672"/>
            </a:lvl6pPr>
            <a:lvl7pPr>
              <a:defRPr sz="2672"/>
            </a:lvl7pPr>
            <a:lvl8pPr>
              <a:defRPr sz="2672"/>
            </a:lvl8pPr>
            <a:lvl9pPr>
              <a:defRPr sz="26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978" y="2870204"/>
            <a:ext cx="3105550" cy="9382126"/>
          </a:xfrm>
        </p:spPr>
        <p:txBody>
          <a:bodyPr/>
          <a:lstStyle>
            <a:lvl1pPr marL="0" indent="0">
              <a:buNone/>
              <a:defRPr sz="1871"/>
            </a:lvl1pPr>
            <a:lvl2pPr marL="610782" indent="0">
              <a:buNone/>
              <a:defRPr sz="1604"/>
            </a:lvl2pPr>
            <a:lvl3pPr marL="1221564" indent="0">
              <a:buNone/>
              <a:defRPr sz="1336"/>
            </a:lvl3pPr>
            <a:lvl4pPr marL="1832346" indent="0">
              <a:buNone/>
              <a:defRPr sz="1203"/>
            </a:lvl4pPr>
            <a:lvl5pPr marL="2443126" indent="0">
              <a:buNone/>
              <a:defRPr sz="1203"/>
            </a:lvl5pPr>
            <a:lvl6pPr marL="3053908" indent="0">
              <a:buNone/>
              <a:defRPr sz="1203"/>
            </a:lvl6pPr>
            <a:lvl7pPr marL="3664690" indent="0">
              <a:buNone/>
              <a:defRPr sz="1203"/>
            </a:lvl7pPr>
            <a:lvl8pPr marL="4275472" indent="0">
              <a:buNone/>
              <a:defRPr sz="1203"/>
            </a:lvl8pPr>
            <a:lvl9pPr marL="4886253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21" y="9601201"/>
            <a:ext cx="5663733" cy="1133476"/>
          </a:xfrm>
        </p:spPr>
        <p:txBody>
          <a:bodyPr anchor="b"/>
          <a:lstStyle>
            <a:lvl1pPr algn="l">
              <a:defRPr sz="267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221" y="1225549"/>
            <a:ext cx="5663733" cy="82296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275"/>
            </a:lvl1pPr>
            <a:lvl2pPr marL="610782" indent="0">
              <a:buNone/>
              <a:defRPr sz="3741"/>
            </a:lvl2pPr>
            <a:lvl3pPr marL="1221564" indent="0">
              <a:buNone/>
              <a:defRPr sz="3207"/>
            </a:lvl3pPr>
            <a:lvl4pPr marL="1832346" indent="0">
              <a:buNone/>
              <a:defRPr sz="2672"/>
            </a:lvl4pPr>
            <a:lvl5pPr marL="2443126" indent="0">
              <a:buNone/>
              <a:defRPr sz="2672"/>
            </a:lvl5pPr>
            <a:lvl6pPr marL="3053908" indent="0">
              <a:buNone/>
              <a:defRPr sz="2672"/>
            </a:lvl6pPr>
            <a:lvl7pPr marL="3664690" indent="0">
              <a:buNone/>
              <a:defRPr sz="2672"/>
            </a:lvl7pPr>
            <a:lvl8pPr marL="4275472" indent="0">
              <a:buNone/>
              <a:defRPr sz="2672"/>
            </a:lvl8pPr>
            <a:lvl9pPr marL="4886253" indent="0">
              <a:buNone/>
              <a:defRPr sz="267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0221" y="10734680"/>
            <a:ext cx="5663733" cy="1609724"/>
          </a:xfrm>
        </p:spPr>
        <p:txBody>
          <a:bodyPr/>
          <a:lstStyle>
            <a:lvl1pPr marL="0" indent="0">
              <a:buNone/>
              <a:defRPr sz="1871"/>
            </a:lvl1pPr>
            <a:lvl2pPr marL="610782" indent="0">
              <a:buNone/>
              <a:defRPr sz="1604"/>
            </a:lvl2pPr>
            <a:lvl3pPr marL="1221564" indent="0">
              <a:buNone/>
              <a:defRPr sz="1336"/>
            </a:lvl3pPr>
            <a:lvl4pPr marL="1832346" indent="0">
              <a:buNone/>
              <a:defRPr sz="1203"/>
            </a:lvl4pPr>
            <a:lvl5pPr marL="2443126" indent="0">
              <a:buNone/>
              <a:defRPr sz="1203"/>
            </a:lvl5pPr>
            <a:lvl6pPr marL="3053908" indent="0">
              <a:buNone/>
              <a:defRPr sz="1203"/>
            </a:lvl6pPr>
            <a:lvl7pPr marL="3664690" indent="0">
              <a:buNone/>
              <a:defRPr sz="1203"/>
            </a:lvl7pPr>
            <a:lvl8pPr marL="4275472" indent="0">
              <a:buNone/>
              <a:defRPr sz="1203"/>
            </a:lvl8pPr>
            <a:lvl9pPr marL="4886253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5347" y="604838"/>
            <a:ext cx="962747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347" y="3519490"/>
            <a:ext cx="9627472" cy="99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35346" y="13985083"/>
            <a:ext cx="2495364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73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55644" y="13985083"/>
            <a:ext cx="3386877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73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67455" y="13985083"/>
            <a:ext cx="2495364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73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1534" rtl="0" eaLnBrk="0" fontAlgn="base" hangingPunct="0">
        <a:spcBef>
          <a:spcPct val="0"/>
        </a:spcBef>
        <a:spcAft>
          <a:spcPct val="0"/>
        </a:spcAft>
        <a:defRPr sz="654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61534" rtl="0" eaLnBrk="0" fontAlgn="base" hangingPunct="0">
        <a:spcBef>
          <a:spcPct val="0"/>
        </a:spcBef>
        <a:spcAft>
          <a:spcPct val="0"/>
        </a:spcAft>
        <a:defRPr sz="6546">
          <a:solidFill>
            <a:schemeClr val="tx1"/>
          </a:solidFill>
          <a:latin typeface="Calibri" pitchFamily="34" charset="0"/>
        </a:defRPr>
      </a:lvl2pPr>
      <a:lvl3pPr algn="ctr" defTabSz="1361534" rtl="0" eaLnBrk="0" fontAlgn="base" hangingPunct="0">
        <a:spcBef>
          <a:spcPct val="0"/>
        </a:spcBef>
        <a:spcAft>
          <a:spcPct val="0"/>
        </a:spcAft>
        <a:defRPr sz="6546">
          <a:solidFill>
            <a:schemeClr val="tx1"/>
          </a:solidFill>
          <a:latin typeface="Calibri" pitchFamily="34" charset="0"/>
        </a:defRPr>
      </a:lvl3pPr>
      <a:lvl4pPr algn="ctr" defTabSz="1361534" rtl="0" eaLnBrk="0" fontAlgn="base" hangingPunct="0">
        <a:spcBef>
          <a:spcPct val="0"/>
        </a:spcBef>
        <a:spcAft>
          <a:spcPct val="0"/>
        </a:spcAft>
        <a:defRPr sz="6546">
          <a:solidFill>
            <a:schemeClr val="tx1"/>
          </a:solidFill>
          <a:latin typeface="Calibri" pitchFamily="34" charset="0"/>
        </a:defRPr>
      </a:lvl4pPr>
      <a:lvl5pPr algn="ctr" defTabSz="1361534" rtl="0" eaLnBrk="0" fontAlgn="base" hangingPunct="0">
        <a:spcBef>
          <a:spcPct val="0"/>
        </a:spcBef>
        <a:spcAft>
          <a:spcPct val="0"/>
        </a:spcAft>
        <a:defRPr sz="6546">
          <a:solidFill>
            <a:schemeClr val="tx1"/>
          </a:solidFill>
          <a:latin typeface="Calibri" pitchFamily="34" charset="0"/>
        </a:defRPr>
      </a:lvl5pPr>
      <a:lvl6pPr marL="610782" algn="ctr" rtl="0" fontAlgn="base">
        <a:spcBef>
          <a:spcPct val="0"/>
        </a:spcBef>
        <a:spcAft>
          <a:spcPct val="0"/>
        </a:spcAft>
        <a:defRPr sz="5877">
          <a:solidFill>
            <a:schemeClr val="tx1"/>
          </a:solidFill>
          <a:latin typeface="Calibri" pitchFamily="34" charset="0"/>
        </a:defRPr>
      </a:lvl6pPr>
      <a:lvl7pPr marL="1221564" algn="ctr" rtl="0" fontAlgn="base">
        <a:spcBef>
          <a:spcPct val="0"/>
        </a:spcBef>
        <a:spcAft>
          <a:spcPct val="0"/>
        </a:spcAft>
        <a:defRPr sz="5877">
          <a:solidFill>
            <a:schemeClr val="tx1"/>
          </a:solidFill>
          <a:latin typeface="Calibri" pitchFamily="34" charset="0"/>
        </a:defRPr>
      </a:lvl7pPr>
      <a:lvl8pPr marL="1832346" algn="ctr" rtl="0" fontAlgn="base">
        <a:spcBef>
          <a:spcPct val="0"/>
        </a:spcBef>
        <a:spcAft>
          <a:spcPct val="0"/>
        </a:spcAft>
        <a:defRPr sz="5877">
          <a:solidFill>
            <a:schemeClr val="tx1"/>
          </a:solidFill>
          <a:latin typeface="Calibri" pitchFamily="34" charset="0"/>
        </a:defRPr>
      </a:lvl8pPr>
      <a:lvl9pPr marL="2443126" algn="ctr" rtl="0" fontAlgn="base">
        <a:spcBef>
          <a:spcPct val="0"/>
        </a:spcBef>
        <a:spcAft>
          <a:spcPct val="0"/>
        </a:spcAft>
        <a:defRPr sz="5877">
          <a:solidFill>
            <a:schemeClr val="tx1"/>
          </a:solidFill>
          <a:latin typeface="Calibri" pitchFamily="34" charset="0"/>
        </a:defRPr>
      </a:lvl9pPr>
    </p:titleStyle>
    <p:bodyStyle>
      <a:lvl1pPr marL="511106" indent="-511106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10" kern="1200">
          <a:solidFill>
            <a:schemeClr val="tx1"/>
          </a:solidFill>
          <a:latin typeface="+mn-lt"/>
          <a:ea typeface="+mn-ea"/>
          <a:cs typeface="+mn-cs"/>
        </a:defRPr>
      </a:lvl1pPr>
      <a:lvl2pPr marL="1104922" indent="-424154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142" kern="1200">
          <a:solidFill>
            <a:schemeClr val="tx1"/>
          </a:solidFill>
          <a:latin typeface="+mn-lt"/>
          <a:ea typeface="+mn-ea"/>
          <a:cs typeface="+mn-cs"/>
        </a:defRPr>
      </a:lvl2pPr>
      <a:lvl3pPr marL="1700857" indent="-339322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7" kern="1200">
          <a:solidFill>
            <a:schemeClr val="tx1"/>
          </a:solidFill>
          <a:latin typeface="+mn-lt"/>
          <a:ea typeface="+mn-ea"/>
          <a:cs typeface="+mn-cs"/>
        </a:defRPr>
      </a:lvl3pPr>
      <a:lvl4pPr marL="2381625" indent="-339322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39" kern="1200">
          <a:solidFill>
            <a:schemeClr val="tx1"/>
          </a:solidFill>
          <a:latin typeface="+mn-lt"/>
          <a:ea typeface="+mn-ea"/>
          <a:cs typeface="+mn-cs"/>
        </a:defRPr>
      </a:lvl4pPr>
      <a:lvl5pPr marL="3062391" indent="-339322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39" kern="1200">
          <a:solidFill>
            <a:schemeClr val="tx1"/>
          </a:solidFill>
          <a:latin typeface="+mn-lt"/>
          <a:ea typeface="+mn-ea"/>
          <a:cs typeface="+mn-cs"/>
        </a:defRPr>
      </a:lvl5pPr>
      <a:lvl6pPr marL="3359299" indent="-305390" algn="l" defTabSz="1221564" rtl="0" eaLnBrk="1" latinLnBrk="0" hangingPunct="1">
        <a:spcBef>
          <a:spcPct val="20000"/>
        </a:spcBef>
        <a:buFont typeface="Arial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6pPr>
      <a:lvl7pPr marL="3970081" indent="-305390" algn="l" defTabSz="1221564" rtl="0" eaLnBrk="1" latinLnBrk="0" hangingPunct="1">
        <a:spcBef>
          <a:spcPct val="20000"/>
        </a:spcBef>
        <a:buFont typeface="Arial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7pPr>
      <a:lvl8pPr marL="4580862" indent="-305390" algn="l" defTabSz="1221564" rtl="0" eaLnBrk="1" latinLnBrk="0" hangingPunct="1">
        <a:spcBef>
          <a:spcPct val="20000"/>
        </a:spcBef>
        <a:buFont typeface="Arial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8pPr>
      <a:lvl9pPr marL="5191643" indent="-305390" algn="l" defTabSz="1221564" rtl="0" eaLnBrk="1" latinLnBrk="0" hangingPunct="1">
        <a:spcBef>
          <a:spcPct val="20000"/>
        </a:spcBef>
        <a:buFont typeface="Arial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610782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2pPr>
      <a:lvl3pPr marL="1221564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3pPr>
      <a:lvl4pPr marL="1832346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4pPr>
      <a:lvl5pPr marL="2443126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5pPr>
      <a:lvl6pPr marL="3053908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6pPr>
      <a:lvl7pPr marL="3664690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7pPr>
      <a:lvl8pPr marL="4275472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8pPr>
      <a:lvl9pPr marL="4886253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810E1EE-FD79-4F4F-A9F7-DE23311968A5}"/>
              </a:ext>
            </a:extLst>
          </p:cNvPr>
          <p:cNvSpPr>
            <a:spLocks noChangeAspect="1"/>
          </p:cNvSpPr>
          <p:nvPr/>
        </p:nvSpPr>
        <p:spPr>
          <a:xfrm>
            <a:off x="-139404" y="635739"/>
            <a:ext cx="3643555" cy="3643555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42FAA-0C52-4C08-BCD2-B6A5E956C168}"/>
              </a:ext>
            </a:extLst>
          </p:cNvPr>
          <p:cNvSpPr/>
          <p:nvPr/>
        </p:nvSpPr>
        <p:spPr>
          <a:xfrm>
            <a:off x="1499363" y="2590800"/>
            <a:ext cx="7577865" cy="776508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21" y="3122331"/>
            <a:ext cx="4484759" cy="7264569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909" y="10422554"/>
            <a:ext cx="6944256" cy="122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6108" tIns="68055" rIns="136108" bIns="68055">
            <a:spAutoFit/>
          </a:bodyPr>
          <a:lstStyle/>
          <a:p>
            <a:pPr algn="ctr" defTabSz="1361534">
              <a:lnSpc>
                <a:spcPts val="4212"/>
              </a:lnSpc>
            </a:pPr>
            <a:r>
              <a:rPr lang="en-US" sz="3404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</a:t>
            </a:r>
            <a:r>
              <a:rPr lang="zh-TW" altLang="en-US" sz="3404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3404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1</a:t>
            </a:r>
            <a:endParaRPr lang="en-US" sz="3404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1361534">
              <a:lnSpc>
                <a:spcPts val="4212"/>
              </a:lnSpc>
            </a:pPr>
            <a:r>
              <a:rPr lang="zh-TW" altLang="en-US" sz="468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靈感的源頭</a:t>
            </a:r>
            <a:r>
              <a:rPr lang="en-US" altLang="zh-TW" sz="3404" b="1" u="none" dirty="0">
                <a:latin typeface="Felix Titling" panose="04060505060202020A04" pitchFamily="82" charset="0"/>
                <a:ea typeface="Arial Unicode MS" pitchFamily="34" charset="-128"/>
              </a:rPr>
              <a:t>1</a:t>
            </a:r>
            <a:endParaRPr lang="en-US" sz="3510" b="1" u="none" dirty="0">
              <a:latin typeface="Felix Titling" panose="04060505060202020A04" pitchFamily="82" charset="0"/>
              <a:ea typeface="Arial Unicode MS" pitchFamily="3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D4719-E6C2-4B7B-A42B-4D605EB34D7D}"/>
              </a:ext>
            </a:extLst>
          </p:cNvPr>
          <p:cNvSpPr>
            <a:spLocks noChangeAspect="1"/>
          </p:cNvSpPr>
          <p:nvPr/>
        </p:nvSpPr>
        <p:spPr>
          <a:xfrm>
            <a:off x="6877766" y="3138445"/>
            <a:ext cx="3404332" cy="3414947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296747" y="9154990"/>
            <a:ext cx="534908" cy="534908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F3F2E-3B38-44C7-8180-C05F6A9053E5}"/>
              </a:ext>
            </a:extLst>
          </p:cNvPr>
          <p:cNvSpPr/>
          <p:nvPr/>
        </p:nvSpPr>
        <p:spPr>
          <a:xfrm>
            <a:off x="9166352" y="6996199"/>
            <a:ext cx="643164" cy="6775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777081" y="2201557"/>
            <a:ext cx="1935653" cy="923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20"/>
              </a:lnSpc>
            </a:pPr>
            <a:r>
              <a:rPr lang="zh-TW" altLang="en-US" sz="5148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四月</a:t>
            </a:r>
            <a:endParaRPr lang="en-US" sz="5148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117670" y="3217311"/>
            <a:ext cx="1215700" cy="0"/>
          </a:xfrm>
          <a:prstGeom prst="line">
            <a:avLst/>
          </a:prstGeom>
          <a:ln w="165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2171141" y="12486762"/>
            <a:ext cx="6399794" cy="265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65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Chinese Evangelical Free Church</a:t>
            </a:r>
          </a:p>
          <a:p>
            <a:pPr algn="ctr"/>
            <a:r>
              <a:rPr lang="zh-TW" altLang="en-US" sz="2765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洛省華人播道會</a:t>
            </a:r>
            <a:endParaRPr lang="en-US" sz="2765" b="1" u="none" dirty="0">
              <a:solidFill>
                <a:schemeClr val="tx1">
                  <a:lumMod val="50000"/>
                  <a:lumOff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sz="2765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1111  S. Atlantic Blvd</a:t>
            </a:r>
          </a:p>
          <a:p>
            <a:pPr algn="ctr"/>
            <a:r>
              <a:rPr lang="en-US" sz="2765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Monterey Park</a:t>
            </a:r>
          </a:p>
          <a:p>
            <a:pPr algn="ctr"/>
            <a:r>
              <a:rPr lang="zh-TW" altLang="en-US" sz="2765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endParaRPr lang="en-US" sz="2765" b="1" u="none" dirty="0">
              <a:solidFill>
                <a:schemeClr val="tx1">
                  <a:lumMod val="50000"/>
                  <a:lumOff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endParaRPr lang="en-US" sz="2765" b="1" u="none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26" y="538985"/>
            <a:ext cx="5511174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6108" tIns="68055" rIns="136108" bIns="68055">
            <a:spAutoFit/>
          </a:bodyPr>
          <a:lstStyle/>
          <a:p>
            <a:pPr algn="ctr" defTabSz="1361534">
              <a:lnSpc>
                <a:spcPts val="3200"/>
              </a:lnSpc>
            </a:pPr>
            <a:r>
              <a:rPr lang="en-US" sz="3404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3404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</a:t>
            </a:r>
            <a:r>
              <a:rPr lang="en-US" sz="3404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SHEN</a:t>
            </a:r>
          </a:p>
          <a:p>
            <a:pPr algn="ctr" defTabSz="1361534">
              <a:lnSpc>
                <a:spcPts val="3200"/>
              </a:lnSpc>
            </a:pPr>
            <a:r>
              <a:rPr lang="zh-TW" altLang="en-US" sz="3404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3404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3404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3404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3404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sz="1276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4850539" y="1395037"/>
            <a:ext cx="37203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61534">
              <a:lnSpc>
                <a:spcPts val="2000"/>
              </a:lnSpc>
            </a:pP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法國國際鋼琴首獎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361534">
              <a:lnSpc>
                <a:spcPts val="2000"/>
              </a:lnSpc>
            </a:pPr>
            <a:r>
              <a:rPr lang="en-US" altLang="zh-TW" sz="2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Hilton Head 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國際鋼琴首獎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361534">
              <a:lnSpc>
                <a:spcPts val="2000"/>
              </a:lnSpc>
            </a:pPr>
            <a:r>
              <a:rPr lang="en-US" altLang="zh-TW" sz="2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藝術家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5FC337-1FC6-4D42-86E4-B58C3EA0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073" y="11553972"/>
            <a:ext cx="7013927" cy="52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6108" tIns="68055" rIns="136108" bIns="68055">
            <a:spAutoFit/>
          </a:bodyPr>
          <a:lstStyle/>
          <a:p>
            <a:pPr algn="ctr" defTabSz="1361534">
              <a:lnSpc>
                <a:spcPct val="110000"/>
              </a:lnSpc>
              <a:defRPr/>
            </a:pPr>
            <a:r>
              <a:rPr lang="zh-TW" altLang="en-US" sz="2446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解開偉大古典作曲家不為人所知的屬靈生命</a:t>
            </a:r>
            <a:endParaRPr lang="en-US" sz="2446" b="1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992836" y="3306462"/>
            <a:ext cx="1483483" cy="884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148" b="1" u="none" dirty="0">
                <a:latin typeface="Myriad Pro" panose="020B0503030403020204" pitchFamily="34" charset="0"/>
                <a:ea typeface="DFKai-SB" panose="03000509000000000000" pitchFamily="65" charset="-120"/>
              </a:rPr>
              <a:t>7PM</a:t>
            </a:r>
            <a:endParaRPr lang="en-US" sz="5148" b="1" u="none" dirty="0">
              <a:latin typeface="Myriad Pro" panose="020B050303040302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996190" y="1606718"/>
            <a:ext cx="1566454" cy="10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9711" b="1" u="none" dirty="0">
                <a:latin typeface="Myriad Pro" panose="020B0503030403020204" pitchFamily="34" charset="0"/>
              </a:rPr>
              <a:t>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037343" y="596831"/>
            <a:ext cx="1505540" cy="884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148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周六</a:t>
            </a:r>
            <a:endParaRPr lang="en-US" sz="5148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7058400" y="3868089"/>
            <a:ext cx="2751116" cy="203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159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3159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3159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3159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3159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3159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–</a:t>
            </a:r>
            <a:r>
              <a:rPr lang="zh-TW" altLang="en-US" sz="3159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中央通訊報</a:t>
            </a:r>
            <a:endParaRPr lang="en-US" sz="2808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3" y="12886042"/>
            <a:ext cx="2074158" cy="2101227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62B7F1C-77E2-48C8-BE58-5B0DB885269E}"/>
              </a:ext>
            </a:extLst>
          </p:cNvPr>
          <p:cNvSpPr/>
          <p:nvPr/>
        </p:nvSpPr>
        <p:spPr>
          <a:xfrm>
            <a:off x="5237310" y="12096775"/>
            <a:ext cx="267454" cy="267454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EBE36-EED1-4CC8-990F-EB1162EBC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41" y="9757331"/>
            <a:ext cx="3003611" cy="43765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125530C-C433-45D6-BE76-1819ED742195}"/>
              </a:ext>
            </a:extLst>
          </p:cNvPr>
          <p:cNvSpPr/>
          <p:nvPr/>
        </p:nvSpPr>
        <p:spPr>
          <a:xfrm>
            <a:off x="4363660" y="2367629"/>
            <a:ext cx="247890" cy="2147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"/>
          </a:p>
        </p:txBody>
      </p:sp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DBFB1-EB4A-4D7F-A1DD-4E09C7908FBF}"/>
              </a:ext>
            </a:extLst>
          </p:cNvPr>
          <p:cNvSpPr txBox="1"/>
          <p:nvPr/>
        </p:nvSpPr>
        <p:spPr>
          <a:xfrm>
            <a:off x="96079" y="816926"/>
            <a:ext cx="9725739" cy="1243718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2127" b="1" u="none" dirty="0"/>
              <a:t>Instructions for printing this PowerPoint:</a:t>
            </a:r>
          </a:p>
          <a:p>
            <a:endParaRPr lang="en-US" sz="1702" dirty="0"/>
          </a:p>
          <a:p>
            <a:r>
              <a:rPr lang="en-US" sz="2127" u="none" dirty="0"/>
              <a:t>1) Edit the location, date and time</a:t>
            </a:r>
          </a:p>
          <a:p>
            <a:r>
              <a:rPr lang="en-US" sz="2127" u="none" dirty="0"/>
              <a:t>2) Save the file</a:t>
            </a:r>
          </a:p>
          <a:p>
            <a:r>
              <a:rPr lang="en-US" sz="2127" u="none" dirty="0"/>
              <a:t>3) In the lower left corner next to the Start </a:t>
            </a:r>
          </a:p>
          <a:p>
            <a:r>
              <a:rPr lang="en-US" sz="2127" u="none" dirty="0"/>
              <a:t>button, type “regedit” in the search box.</a:t>
            </a:r>
          </a:p>
          <a:p>
            <a:endParaRPr lang="en-US" sz="1652" dirty="0"/>
          </a:p>
          <a:p>
            <a:r>
              <a:rPr lang="en-US" sz="2127" u="none" dirty="0"/>
              <a:t>4) Click Yes if it asks for Permission.</a:t>
            </a:r>
          </a:p>
          <a:p>
            <a:r>
              <a:rPr lang="en-US" sz="2127" u="none" dirty="0"/>
              <a:t>5) Click on the &gt; next to </a:t>
            </a:r>
            <a:r>
              <a:rPr lang="en-US" sz="2127" b="1" u="none" dirty="0"/>
              <a:t>HKEY_CURRENT_USER</a:t>
            </a:r>
            <a:endParaRPr lang="en-US" sz="1702" b="1" u="none" dirty="0"/>
          </a:p>
          <a:p>
            <a:r>
              <a:rPr lang="en-US" sz="2127" u="none" dirty="0"/>
              <a:t>6) On the next level, click on the &gt; next to </a:t>
            </a:r>
            <a:r>
              <a:rPr lang="en-US" sz="2127" b="1" u="none" dirty="0"/>
              <a:t>Software</a:t>
            </a:r>
            <a:endParaRPr lang="en-US" sz="4254" b="1" u="none" dirty="0"/>
          </a:p>
          <a:p>
            <a:r>
              <a:rPr lang="en-US" sz="2127" u="none" dirty="0"/>
              <a:t>7) On the next level, click on the &gt; next to </a:t>
            </a:r>
            <a:r>
              <a:rPr lang="en-US" sz="2127" b="1" u="none" dirty="0"/>
              <a:t>Microsoft</a:t>
            </a:r>
          </a:p>
          <a:p>
            <a:r>
              <a:rPr lang="en-US" sz="2127" u="none" dirty="0"/>
              <a:t>8) On the next level, click on the &gt; next to </a:t>
            </a:r>
            <a:r>
              <a:rPr lang="en-US" sz="2127" b="1" u="none" dirty="0"/>
              <a:t>Office</a:t>
            </a:r>
          </a:p>
          <a:p>
            <a:r>
              <a:rPr lang="en-US" sz="2127" u="none" dirty="0"/>
              <a:t>9) Depending on the version of your </a:t>
            </a:r>
            <a:r>
              <a:rPr lang="en-US" sz="2127" u="none" dirty="0" err="1"/>
              <a:t>Powerpoint</a:t>
            </a:r>
            <a:r>
              <a:rPr lang="en-US" sz="2127" u="none" dirty="0"/>
              <a:t>, you will either</a:t>
            </a:r>
          </a:p>
          <a:p>
            <a:r>
              <a:rPr lang="en-US" sz="2127" u="none" dirty="0"/>
              <a:t> click on the arrow next to “16.0”, “15.0”, “14.0”, “12.0” or “11.0”. </a:t>
            </a:r>
          </a:p>
          <a:p>
            <a:r>
              <a:rPr lang="en-US" sz="2127" u="none" dirty="0"/>
              <a:t>10) On the next level, click on the &gt; next to </a:t>
            </a:r>
            <a:r>
              <a:rPr lang="en-US" sz="2127" b="1" u="none" dirty="0" err="1"/>
              <a:t>Powerpoint</a:t>
            </a:r>
            <a:endParaRPr lang="en-US" sz="2127" b="1" u="none" dirty="0"/>
          </a:p>
          <a:p>
            <a:r>
              <a:rPr lang="en-US" sz="2127" u="none" dirty="0"/>
              <a:t>11) Click on </a:t>
            </a:r>
            <a:r>
              <a:rPr lang="en-US" sz="2127" b="1" u="none" dirty="0"/>
              <a:t>Options</a:t>
            </a:r>
            <a:r>
              <a:rPr lang="en-US" sz="2127" u="none" dirty="0"/>
              <a:t>.</a:t>
            </a:r>
          </a:p>
          <a:p>
            <a:r>
              <a:rPr lang="en-US" sz="2127" u="none" dirty="0"/>
              <a:t>12) Click the </a:t>
            </a:r>
            <a:r>
              <a:rPr lang="en-US" sz="2127" b="1" u="none" dirty="0"/>
              <a:t>Edit</a:t>
            </a:r>
            <a:r>
              <a:rPr lang="en-US" sz="2127" u="none" dirty="0"/>
              <a:t> menu at the top, then select </a:t>
            </a:r>
            <a:r>
              <a:rPr lang="en-US" sz="2127" b="1" u="none" dirty="0"/>
              <a:t>New</a:t>
            </a:r>
            <a:r>
              <a:rPr lang="en-US" sz="2127" u="none" dirty="0"/>
              <a:t> and </a:t>
            </a:r>
            <a:r>
              <a:rPr lang="en-US" sz="2127" b="1" u="none" dirty="0"/>
              <a:t>DWORD (32-bit) Value</a:t>
            </a:r>
          </a:p>
          <a:p>
            <a:endParaRPr lang="en-US" sz="1914" b="1" dirty="0"/>
          </a:p>
          <a:p>
            <a:endParaRPr lang="en-US" sz="1914" b="1" dirty="0"/>
          </a:p>
          <a:p>
            <a:endParaRPr lang="en-US" sz="1914" b="1" dirty="0"/>
          </a:p>
          <a:p>
            <a:endParaRPr lang="en-US" sz="1702" b="1" dirty="0"/>
          </a:p>
          <a:p>
            <a:endParaRPr lang="en-US" sz="1702" b="1" dirty="0"/>
          </a:p>
          <a:p>
            <a:endParaRPr lang="en-US" sz="1702" b="1" dirty="0"/>
          </a:p>
          <a:p>
            <a:endParaRPr lang="en-US" sz="1702" dirty="0"/>
          </a:p>
          <a:p>
            <a:endParaRPr lang="en-US" sz="2127" u="none" dirty="0"/>
          </a:p>
          <a:p>
            <a:endParaRPr lang="en-US" sz="2127" u="none" dirty="0"/>
          </a:p>
          <a:p>
            <a:r>
              <a:rPr lang="en-US" sz="2127" u="none" dirty="0"/>
              <a:t>13) Type </a:t>
            </a:r>
            <a:r>
              <a:rPr lang="en-US" sz="2127" b="1" u="none" dirty="0" err="1"/>
              <a:t>ExportBitmapResolution</a:t>
            </a:r>
            <a:r>
              <a:rPr lang="en-US" sz="2127" u="none" dirty="0"/>
              <a:t> and press Enter.</a:t>
            </a:r>
          </a:p>
          <a:p>
            <a:r>
              <a:rPr lang="en-US" sz="2127" u="none" dirty="0"/>
              <a:t>14) Make sure that </a:t>
            </a:r>
            <a:r>
              <a:rPr lang="en-US" sz="2127" b="1" u="none" dirty="0" err="1"/>
              <a:t>ExportBitmapResolution</a:t>
            </a:r>
            <a:r>
              <a:rPr lang="en-US" sz="2127" u="none" dirty="0"/>
              <a:t> is selected</a:t>
            </a:r>
          </a:p>
          <a:p>
            <a:r>
              <a:rPr lang="en-US" sz="2127" u="none" dirty="0"/>
              <a:t> and then click </a:t>
            </a:r>
            <a:r>
              <a:rPr lang="en-US" sz="2127" b="1" u="none" dirty="0"/>
              <a:t>Edit</a:t>
            </a:r>
            <a:r>
              <a:rPr lang="en-US" sz="2127" u="none" dirty="0"/>
              <a:t> menu and </a:t>
            </a:r>
            <a:r>
              <a:rPr lang="en-US" sz="2127" b="1" u="none" dirty="0"/>
              <a:t>Modify</a:t>
            </a:r>
          </a:p>
          <a:p>
            <a:r>
              <a:rPr lang="en-US" sz="2127" u="none" dirty="0"/>
              <a:t>15) In the </a:t>
            </a:r>
            <a:r>
              <a:rPr lang="en-US" sz="2127" b="1" u="none" dirty="0"/>
              <a:t>Value</a:t>
            </a:r>
            <a:r>
              <a:rPr lang="en-US" sz="2127" u="none" dirty="0"/>
              <a:t> data box, type </a:t>
            </a:r>
            <a:r>
              <a:rPr lang="en-US" sz="2127" b="1" u="none" dirty="0"/>
              <a:t>12C</a:t>
            </a:r>
            <a:r>
              <a:rPr lang="en-US" sz="2127" u="none" dirty="0"/>
              <a:t>.  Click OK</a:t>
            </a:r>
          </a:p>
          <a:p>
            <a:r>
              <a:rPr lang="en-US" sz="2127" u="none" dirty="0"/>
              <a:t>16) Click </a:t>
            </a:r>
            <a:r>
              <a:rPr lang="en-US" sz="2127" b="1" u="none" dirty="0"/>
              <a:t>File</a:t>
            </a:r>
            <a:r>
              <a:rPr lang="en-US" sz="2127" u="none" dirty="0"/>
              <a:t>, </a:t>
            </a:r>
            <a:r>
              <a:rPr lang="en-US" sz="2127" b="1" u="none" dirty="0"/>
              <a:t>Exit</a:t>
            </a:r>
            <a:r>
              <a:rPr lang="en-US" sz="2127" u="none" dirty="0"/>
              <a:t> to exit Registry Editor</a:t>
            </a:r>
          </a:p>
          <a:p>
            <a:r>
              <a:rPr lang="en-US" sz="2127" u="none" dirty="0"/>
              <a:t>17) Close PPT and re-open the presentation</a:t>
            </a:r>
          </a:p>
          <a:p>
            <a:r>
              <a:rPr lang="en-US" sz="2127" u="none" dirty="0"/>
              <a:t>18) Make sure Current Slide is slide 1</a:t>
            </a:r>
          </a:p>
          <a:p>
            <a:r>
              <a:rPr lang="en-US" sz="2127" u="none" dirty="0"/>
              <a:t>19) On the </a:t>
            </a:r>
            <a:r>
              <a:rPr lang="en-US" sz="2127" b="1" u="none" dirty="0"/>
              <a:t>File</a:t>
            </a:r>
            <a:r>
              <a:rPr lang="en-US" sz="2127" u="none" dirty="0"/>
              <a:t> menu, click </a:t>
            </a:r>
            <a:r>
              <a:rPr lang="en-US" sz="2127" b="1" u="none" dirty="0"/>
              <a:t>Save As</a:t>
            </a:r>
          </a:p>
          <a:p>
            <a:r>
              <a:rPr lang="en-US" sz="2127" u="none" dirty="0"/>
              <a:t>20) Select </a:t>
            </a:r>
            <a:r>
              <a:rPr lang="en-US" sz="2127" b="1" u="none" dirty="0"/>
              <a:t>PNG</a:t>
            </a:r>
            <a:r>
              <a:rPr lang="en-US" sz="2127" u="none" dirty="0"/>
              <a:t> as file type</a:t>
            </a:r>
          </a:p>
          <a:p>
            <a:r>
              <a:rPr lang="en-US" sz="2127" u="none" dirty="0"/>
              <a:t>21) Click </a:t>
            </a:r>
            <a:r>
              <a:rPr lang="en-US" sz="2127" b="1" u="none" dirty="0"/>
              <a:t>Current Slide only</a:t>
            </a:r>
          </a:p>
          <a:p>
            <a:endParaRPr lang="en-US" sz="1927" b="1" u="none" dirty="0"/>
          </a:p>
          <a:p>
            <a:endParaRPr lang="en-US" sz="1652" b="1" dirty="0"/>
          </a:p>
          <a:p>
            <a:endParaRPr lang="en-US" sz="1652" b="1" dirty="0"/>
          </a:p>
          <a:p>
            <a:endParaRPr lang="en-US" sz="1652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FE329B-995A-4953-890F-4D583378E72D}"/>
              </a:ext>
            </a:extLst>
          </p:cNvPr>
          <p:cNvGrpSpPr/>
          <p:nvPr/>
        </p:nvGrpSpPr>
        <p:grpSpPr>
          <a:xfrm>
            <a:off x="5633213" y="1117813"/>
            <a:ext cx="3122895" cy="2088117"/>
            <a:chOff x="1825226" y="1333500"/>
            <a:chExt cx="2080810" cy="13398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785937-B2BA-45C5-880F-9637A16EBB37}"/>
                </a:ext>
              </a:extLst>
            </p:cNvPr>
            <p:cNvGrpSpPr/>
            <p:nvPr/>
          </p:nvGrpSpPr>
          <p:grpSpPr>
            <a:xfrm>
              <a:off x="1825226" y="1333500"/>
              <a:ext cx="1352664" cy="1282700"/>
              <a:chOff x="250426" y="2959100"/>
              <a:chExt cx="1352664" cy="12827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A095B1A-D6E2-49F8-8430-6B87212E8F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6667"/>
              <a:stretch/>
            </p:blipFill>
            <p:spPr>
              <a:xfrm>
                <a:off x="250426" y="2959100"/>
                <a:ext cx="1352664" cy="7683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BBE88E1-6780-4ADE-8497-1B9DECCAC6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7686"/>
              <a:stretch/>
            </p:blipFill>
            <p:spPr>
              <a:xfrm>
                <a:off x="250426" y="3727450"/>
                <a:ext cx="1352664" cy="514350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1DD22A-B9A8-46CB-8B4B-8B538505E189}"/>
                </a:ext>
              </a:extLst>
            </p:cNvPr>
            <p:cNvSpPr/>
            <p:nvPr/>
          </p:nvSpPr>
          <p:spPr>
            <a:xfrm>
              <a:off x="1961808" y="2463285"/>
              <a:ext cx="539750" cy="21006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832E5A-63E8-4FA4-96C0-44C92668B3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643" y="2205775"/>
              <a:ext cx="700655" cy="3625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465BC9-9880-45B9-838C-768EA83542C3}"/>
                </a:ext>
              </a:extLst>
            </p:cNvPr>
            <p:cNvSpPr txBox="1"/>
            <p:nvPr/>
          </p:nvSpPr>
          <p:spPr>
            <a:xfrm>
              <a:off x="2874043" y="2072506"/>
              <a:ext cx="1031993" cy="426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39" u="none" dirty="0"/>
                <a:t>Type this.</a:t>
              </a:r>
            </a:p>
            <a:p>
              <a:r>
                <a:rPr lang="en-US" sz="1239" u="none" dirty="0"/>
                <a:t>Then this appears, </a:t>
              </a:r>
            </a:p>
            <a:p>
              <a:r>
                <a:rPr lang="en-US" sz="1239" u="none" dirty="0"/>
                <a:t>double-click 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6A84BC8-FC0B-48C4-9A5D-0FDC65C21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559" y="1717676"/>
              <a:ext cx="1275478" cy="6281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C027B2-64F6-4302-B80A-9EA359300842}"/>
              </a:ext>
            </a:extLst>
          </p:cNvPr>
          <p:cNvGrpSpPr/>
          <p:nvPr/>
        </p:nvGrpSpPr>
        <p:grpSpPr>
          <a:xfrm>
            <a:off x="7055547" y="3008783"/>
            <a:ext cx="1822250" cy="1637291"/>
            <a:chOff x="3166746" y="2687028"/>
            <a:chExt cx="967257" cy="8022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5186FB-CF14-4AD8-A513-9E0AF553F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505" b="60350"/>
            <a:stretch/>
          </p:blipFill>
          <p:spPr>
            <a:xfrm>
              <a:off x="3166746" y="2687028"/>
              <a:ext cx="967257" cy="80220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CC9E9F-4599-4791-ABD1-05625B767AB7}"/>
                </a:ext>
              </a:extLst>
            </p:cNvPr>
            <p:cNvSpPr/>
            <p:nvPr/>
          </p:nvSpPr>
          <p:spPr>
            <a:xfrm>
              <a:off x="3228690" y="3110985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8EF32-C578-436D-81B9-CFE3DC0BAAB5}"/>
              </a:ext>
            </a:extLst>
          </p:cNvPr>
          <p:cNvGrpSpPr/>
          <p:nvPr/>
        </p:nvGrpSpPr>
        <p:grpSpPr>
          <a:xfrm>
            <a:off x="9003311" y="3008783"/>
            <a:ext cx="1066532" cy="2544645"/>
            <a:chOff x="4134003" y="3088131"/>
            <a:chExt cx="638421" cy="12346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289363-B00F-463B-B5B9-E3AEED1BC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944" b="31847"/>
            <a:stretch/>
          </p:blipFill>
          <p:spPr>
            <a:xfrm>
              <a:off x="4134003" y="3088131"/>
              <a:ext cx="638421" cy="123469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E157E5-A65B-4083-A90F-E2F7F4535C97}"/>
                </a:ext>
              </a:extLst>
            </p:cNvPr>
            <p:cNvSpPr/>
            <p:nvPr/>
          </p:nvSpPr>
          <p:spPr>
            <a:xfrm>
              <a:off x="4246553" y="4103153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360B048-1664-4E5D-AFD6-07402513E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4" t="2823" r="75496" b="69973"/>
          <a:stretch/>
        </p:blipFill>
        <p:spPr>
          <a:xfrm>
            <a:off x="219879" y="6432734"/>
            <a:ext cx="4862225" cy="18879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6D67C6-1CC9-4A2D-998B-7D2D7D8881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7" t="3484" r="68056" b="68725"/>
          <a:stretch/>
        </p:blipFill>
        <p:spPr>
          <a:xfrm>
            <a:off x="5180251" y="6409146"/>
            <a:ext cx="5372236" cy="19085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B60099-8E14-40A4-9EAA-B7013DFD26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536" b="52084"/>
          <a:stretch/>
        </p:blipFill>
        <p:spPr>
          <a:xfrm>
            <a:off x="6671176" y="10900772"/>
            <a:ext cx="3831669" cy="131630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F1B7B3-769D-4592-A242-0CC8E501D024}"/>
              </a:ext>
            </a:extLst>
          </p:cNvPr>
          <p:cNvGrpSpPr/>
          <p:nvPr/>
        </p:nvGrpSpPr>
        <p:grpSpPr>
          <a:xfrm>
            <a:off x="7760220" y="9303585"/>
            <a:ext cx="2802952" cy="1421298"/>
            <a:chOff x="2969944" y="5328691"/>
            <a:chExt cx="1228896" cy="7388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A8A36A-AE8B-439E-A66F-BD83E197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9944" y="5328691"/>
              <a:ext cx="1228896" cy="738823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219787-0296-4C31-88C3-60A426500592}"/>
                </a:ext>
              </a:extLst>
            </p:cNvPr>
            <p:cNvSpPr/>
            <p:nvPr/>
          </p:nvSpPr>
          <p:spPr>
            <a:xfrm>
              <a:off x="2969944" y="5704897"/>
              <a:ext cx="173306" cy="1124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A6E339-AC4E-468B-8445-08A727A48368}"/>
              </a:ext>
            </a:extLst>
          </p:cNvPr>
          <p:cNvGrpSpPr/>
          <p:nvPr/>
        </p:nvGrpSpPr>
        <p:grpSpPr>
          <a:xfrm>
            <a:off x="4164554" y="12505734"/>
            <a:ext cx="3498747" cy="1035521"/>
            <a:chOff x="683666" y="6934021"/>
            <a:chExt cx="1923913" cy="478741"/>
          </a:xfrm>
        </p:grpSpPr>
        <p:pic>
          <p:nvPicPr>
            <p:cNvPr id="27" name="Picture 2" descr="Click ">
              <a:extLst>
                <a:ext uri="{FF2B5EF4-FFF2-40B4-BE49-F238E27FC236}">
                  <a16:creationId xmlns:a16="http://schemas.microsoft.com/office/drawing/2014/main" id="{FA28B3D4-41F0-448A-BF94-1D6B7DEC6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6" y="6934021"/>
              <a:ext cx="1923913" cy="47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492E2E-7C38-47E0-82F9-DE3806A03C2B}"/>
                </a:ext>
              </a:extLst>
            </p:cNvPr>
            <p:cNvSpPr/>
            <p:nvPr/>
          </p:nvSpPr>
          <p:spPr>
            <a:xfrm>
              <a:off x="1377994" y="7209152"/>
              <a:ext cx="535256" cy="169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C4DD1-7EEE-4151-88D0-FBA8156DD687}"/>
              </a:ext>
            </a:extLst>
          </p:cNvPr>
          <p:cNvSpPr/>
          <p:nvPr/>
        </p:nvSpPr>
        <p:spPr>
          <a:xfrm>
            <a:off x="6218389" y="816925"/>
            <a:ext cx="4319139" cy="423645"/>
          </a:xfrm>
          <a:prstGeom prst="rect">
            <a:avLst/>
          </a:prstGeom>
          <a:noFill/>
        </p:spPr>
        <p:txBody>
          <a:bodyPr wrap="none" lIns="125861" tIns="62930" rIns="125861" bIns="62930">
            <a:spAutoFit/>
          </a:bodyPr>
          <a:lstStyle/>
          <a:p>
            <a:pPr algn="ctr"/>
            <a:r>
              <a:rPr lang="en-US" sz="1927" u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only have to do this once per PC</a:t>
            </a:r>
          </a:p>
        </p:txBody>
      </p:sp>
    </p:spTree>
    <p:extLst>
      <p:ext uri="{BB962C8B-B14F-4D97-AF65-F5344CB8AC3E}">
        <p14:creationId xmlns:p14="http://schemas.microsoft.com/office/powerpoint/2010/main" val="146528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400</Words>
  <Application>Microsoft Office PowerPoint</Application>
  <PresentationFormat>Custom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 Unicode MS</vt:lpstr>
      <vt:lpstr>DFKai-SB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216</cp:revision>
  <dcterms:created xsi:type="dcterms:W3CDTF">2012-02-03T06:58:22Z</dcterms:created>
  <dcterms:modified xsi:type="dcterms:W3CDTF">2018-07-27T01:07:47Z</dcterms:modified>
</cp:coreProperties>
</file>