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8961438" cy="12709525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555589" algn="l" rtl="0" fontAlgn="base">
      <a:spcBef>
        <a:spcPct val="0"/>
      </a:spcBef>
      <a:spcAft>
        <a:spcPct val="0"/>
      </a:spcAft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11177" algn="l" rtl="0" fontAlgn="base">
      <a:spcBef>
        <a:spcPct val="0"/>
      </a:spcBef>
      <a:spcAft>
        <a:spcPct val="0"/>
      </a:spcAft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66766" algn="l" rtl="0" fontAlgn="base">
      <a:spcBef>
        <a:spcPct val="0"/>
      </a:spcBef>
      <a:spcAft>
        <a:spcPct val="0"/>
      </a:spcAft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22353" algn="l" rtl="0" fontAlgn="base">
      <a:spcBef>
        <a:spcPct val="0"/>
      </a:spcBef>
      <a:spcAft>
        <a:spcPct val="0"/>
      </a:spcAft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777944" algn="l" defTabSz="1111177" rtl="0" eaLnBrk="1" latinLnBrk="0" hangingPunct="1"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333531" algn="l" defTabSz="1111177" rtl="0" eaLnBrk="1" latinLnBrk="0" hangingPunct="1"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889119" algn="l" defTabSz="1111177" rtl="0" eaLnBrk="1" latinLnBrk="0" hangingPunct="1"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4444708" algn="l" defTabSz="1111177" rtl="0" eaLnBrk="1" latinLnBrk="0" hangingPunct="1">
      <a:defRPr sz="2431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66" d="100"/>
          <a:sy n="66" d="100"/>
        </p:scale>
        <p:origin x="840" y="-336"/>
      </p:cViewPr>
      <p:guideLst>
        <p:guide orient="horz" pos="4003"/>
        <p:guide pos="2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1200150"/>
            <a:ext cx="2286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1pPr>
    <a:lvl2pPr marL="555589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2pPr>
    <a:lvl3pPr marL="1111177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3pPr>
    <a:lvl4pPr marL="1666766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4pPr>
    <a:lvl5pPr marL="2222353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5pPr>
    <a:lvl6pPr marL="2777944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6pPr>
    <a:lvl7pPr marL="3333531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7pPr>
    <a:lvl8pPr marL="3889119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8pPr>
    <a:lvl9pPr marL="4444708" algn="l" defTabSz="111117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036" y="3589266"/>
            <a:ext cx="6721079" cy="24766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075" y="6547331"/>
            <a:ext cx="5535006" cy="29527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99514" y="617827"/>
            <a:ext cx="1334332" cy="131428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520" y="617827"/>
            <a:ext cx="3871210" cy="131428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11" y="7424588"/>
            <a:ext cx="6721079" cy="2294775"/>
          </a:xfrm>
        </p:spPr>
        <p:txBody>
          <a:bodyPr anchor="t"/>
          <a:lstStyle>
            <a:lvl1pPr algn="l">
              <a:defRPr sz="38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611" y="4897129"/>
            <a:ext cx="6721079" cy="2527461"/>
          </a:xfrm>
        </p:spPr>
        <p:txBody>
          <a:bodyPr anchor="b"/>
          <a:lstStyle>
            <a:lvl1pPr marL="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1pPr>
            <a:lvl2pPr marL="441454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2pPr>
            <a:lvl3pPr marL="88290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3pPr>
            <a:lvl4pPr marL="1324361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4pPr>
            <a:lvl5pPr marL="1765815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5pPr>
            <a:lvl6pPr marL="2207269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6pPr>
            <a:lvl7pPr marL="2648722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7pPr>
            <a:lvl8pPr marL="3090176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8pPr>
            <a:lvl9pPr marL="3531630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20" y="3594616"/>
            <a:ext cx="2602771" cy="10166017"/>
          </a:xfrm>
        </p:spPr>
        <p:txBody>
          <a:bodyPr/>
          <a:lstStyle>
            <a:lvl1pPr>
              <a:defRPr sz="2704"/>
            </a:lvl1pPr>
            <a:lvl2pPr>
              <a:defRPr sz="2318"/>
            </a:lvl2pPr>
            <a:lvl3pPr>
              <a:defRPr sz="1931"/>
            </a:lvl3pPr>
            <a:lvl4pPr>
              <a:defRPr sz="1738"/>
            </a:lvl4pPr>
            <a:lvl5pPr>
              <a:defRPr sz="1738"/>
            </a:lvl5pPr>
            <a:lvl6pPr>
              <a:defRPr sz="1738"/>
            </a:lvl6pPr>
            <a:lvl7pPr>
              <a:defRPr sz="1738"/>
            </a:lvl7pPr>
            <a:lvl8pPr>
              <a:defRPr sz="1738"/>
            </a:lvl8pPr>
            <a:lvl9pPr>
              <a:defRPr sz="17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1075" y="3594616"/>
            <a:ext cx="2602771" cy="10166017"/>
          </a:xfrm>
        </p:spPr>
        <p:txBody>
          <a:bodyPr/>
          <a:lstStyle>
            <a:lvl1pPr>
              <a:defRPr sz="2704"/>
            </a:lvl1pPr>
            <a:lvl2pPr>
              <a:defRPr sz="2318"/>
            </a:lvl2pPr>
            <a:lvl3pPr>
              <a:defRPr sz="1931"/>
            </a:lvl3pPr>
            <a:lvl4pPr>
              <a:defRPr sz="1738"/>
            </a:lvl4pPr>
            <a:lvl5pPr>
              <a:defRPr sz="1738"/>
            </a:lvl5pPr>
            <a:lvl6pPr>
              <a:defRPr sz="1738"/>
            </a:lvl6pPr>
            <a:lvl7pPr>
              <a:defRPr sz="1738"/>
            </a:lvl7pPr>
            <a:lvl8pPr>
              <a:defRPr sz="1738"/>
            </a:lvl8pPr>
            <a:lvl9pPr>
              <a:defRPr sz="17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58" y="462701"/>
            <a:ext cx="7116436" cy="19256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359" y="2586305"/>
            <a:ext cx="3493698" cy="1077848"/>
          </a:xfrm>
        </p:spPr>
        <p:txBody>
          <a:bodyPr anchor="b"/>
          <a:lstStyle>
            <a:lvl1pPr marL="0" indent="0">
              <a:buNone/>
              <a:defRPr sz="2318" b="1"/>
            </a:lvl1pPr>
            <a:lvl2pPr marL="441454" indent="0">
              <a:buNone/>
              <a:defRPr sz="1931" b="1"/>
            </a:lvl2pPr>
            <a:lvl3pPr marL="882907" indent="0">
              <a:buNone/>
              <a:defRPr sz="1738" b="1"/>
            </a:lvl3pPr>
            <a:lvl4pPr marL="1324361" indent="0">
              <a:buNone/>
              <a:defRPr sz="1545" b="1"/>
            </a:lvl4pPr>
            <a:lvl5pPr marL="1765815" indent="0">
              <a:buNone/>
              <a:defRPr sz="1545" b="1"/>
            </a:lvl5pPr>
            <a:lvl6pPr marL="2207269" indent="0">
              <a:buNone/>
              <a:defRPr sz="1545" b="1"/>
            </a:lvl6pPr>
            <a:lvl7pPr marL="2648722" indent="0">
              <a:buNone/>
              <a:defRPr sz="1545" b="1"/>
            </a:lvl7pPr>
            <a:lvl8pPr marL="3090176" indent="0">
              <a:buNone/>
              <a:defRPr sz="1545" b="1"/>
            </a:lvl8pPr>
            <a:lvl9pPr marL="3531630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359" y="3664151"/>
            <a:ext cx="3493698" cy="6656989"/>
          </a:xfrm>
        </p:spPr>
        <p:txBody>
          <a:bodyPr/>
          <a:lstStyle>
            <a:lvl1pPr>
              <a:defRPr sz="2318"/>
            </a:lvl1pPr>
            <a:lvl2pPr>
              <a:defRPr sz="1931"/>
            </a:lvl2pPr>
            <a:lvl3pPr>
              <a:defRPr sz="1738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725" y="2586305"/>
            <a:ext cx="3495070" cy="1077848"/>
          </a:xfrm>
        </p:spPr>
        <p:txBody>
          <a:bodyPr anchor="b"/>
          <a:lstStyle>
            <a:lvl1pPr marL="0" indent="0">
              <a:buNone/>
              <a:defRPr sz="2318" b="1"/>
            </a:lvl1pPr>
            <a:lvl2pPr marL="441454" indent="0">
              <a:buNone/>
              <a:defRPr sz="1931" b="1"/>
            </a:lvl2pPr>
            <a:lvl3pPr marL="882907" indent="0">
              <a:buNone/>
              <a:defRPr sz="1738" b="1"/>
            </a:lvl3pPr>
            <a:lvl4pPr marL="1324361" indent="0">
              <a:buNone/>
              <a:defRPr sz="1545" b="1"/>
            </a:lvl4pPr>
            <a:lvl5pPr marL="1765815" indent="0">
              <a:buNone/>
              <a:defRPr sz="1545" b="1"/>
            </a:lvl5pPr>
            <a:lvl6pPr marL="2207269" indent="0">
              <a:buNone/>
              <a:defRPr sz="1545" b="1"/>
            </a:lvl6pPr>
            <a:lvl7pPr marL="2648722" indent="0">
              <a:buNone/>
              <a:defRPr sz="1545" b="1"/>
            </a:lvl7pPr>
            <a:lvl8pPr marL="3090176" indent="0">
              <a:buNone/>
              <a:defRPr sz="1545" b="1"/>
            </a:lvl8pPr>
            <a:lvl9pPr marL="3531630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6725" y="3664151"/>
            <a:ext cx="3495070" cy="6656989"/>
          </a:xfrm>
        </p:spPr>
        <p:txBody>
          <a:bodyPr/>
          <a:lstStyle>
            <a:lvl1pPr>
              <a:defRPr sz="2318"/>
            </a:lvl1pPr>
            <a:lvl2pPr>
              <a:defRPr sz="1931"/>
            </a:lvl2pPr>
            <a:lvl3pPr>
              <a:defRPr sz="1738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59" y="460027"/>
            <a:ext cx="2601399" cy="1957780"/>
          </a:xfrm>
        </p:spPr>
        <p:txBody>
          <a:bodyPr anchor="b"/>
          <a:lstStyle>
            <a:lvl1pPr algn="l">
              <a:defRPr sz="193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479" y="460029"/>
            <a:ext cx="4420318" cy="9861116"/>
          </a:xfrm>
        </p:spPr>
        <p:txBody>
          <a:bodyPr/>
          <a:lstStyle>
            <a:lvl1pPr>
              <a:defRPr sz="3090"/>
            </a:lvl1pPr>
            <a:lvl2pPr>
              <a:defRPr sz="2704"/>
            </a:lvl2pPr>
            <a:lvl3pPr>
              <a:defRPr sz="2318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359" y="2417808"/>
            <a:ext cx="2601399" cy="7903336"/>
          </a:xfrm>
        </p:spPr>
        <p:txBody>
          <a:bodyPr/>
          <a:lstStyle>
            <a:lvl1pPr marL="0" indent="0">
              <a:buNone/>
              <a:defRPr sz="1352"/>
            </a:lvl1pPr>
            <a:lvl2pPr marL="441454" indent="0">
              <a:buNone/>
              <a:defRPr sz="1159"/>
            </a:lvl2pPr>
            <a:lvl3pPr marL="882907" indent="0">
              <a:buNone/>
              <a:defRPr sz="966"/>
            </a:lvl3pPr>
            <a:lvl4pPr marL="1324361" indent="0">
              <a:buNone/>
              <a:defRPr sz="869"/>
            </a:lvl4pPr>
            <a:lvl5pPr marL="1765815" indent="0">
              <a:buNone/>
              <a:defRPr sz="869"/>
            </a:lvl5pPr>
            <a:lvl6pPr marL="2207269" indent="0">
              <a:buNone/>
              <a:defRPr sz="869"/>
            </a:lvl6pPr>
            <a:lvl7pPr marL="2648722" indent="0">
              <a:buNone/>
              <a:defRPr sz="869"/>
            </a:lvl7pPr>
            <a:lvl8pPr marL="3090176" indent="0">
              <a:buNone/>
              <a:defRPr sz="869"/>
            </a:lvl8pPr>
            <a:lvl9pPr marL="3531630" indent="0">
              <a:buNone/>
              <a:defRPr sz="8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58" y="8087880"/>
            <a:ext cx="4744291" cy="954820"/>
          </a:xfrm>
        </p:spPr>
        <p:txBody>
          <a:bodyPr anchor="b"/>
          <a:lstStyle>
            <a:lvl1pPr algn="l">
              <a:defRPr sz="193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9858" y="1032381"/>
            <a:ext cx="4744291" cy="6932468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090"/>
            </a:lvl1pPr>
            <a:lvl2pPr marL="441454" indent="0">
              <a:buNone/>
              <a:defRPr sz="2704"/>
            </a:lvl2pPr>
            <a:lvl3pPr marL="882907" indent="0">
              <a:buNone/>
              <a:defRPr sz="2318"/>
            </a:lvl3pPr>
            <a:lvl4pPr marL="1324361" indent="0">
              <a:buNone/>
              <a:defRPr sz="1931"/>
            </a:lvl4pPr>
            <a:lvl5pPr marL="1765815" indent="0">
              <a:buNone/>
              <a:defRPr sz="1931"/>
            </a:lvl5pPr>
            <a:lvl6pPr marL="2207269" indent="0">
              <a:buNone/>
              <a:defRPr sz="1931"/>
            </a:lvl6pPr>
            <a:lvl7pPr marL="2648722" indent="0">
              <a:buNone/>
              <a:defRPr sz="1931"/>
            </a:lvl7pPr>
            <a:lvl8pPr marL="3090176" indent="0">
              <a:buNone/>
              <a:defRPr sz="1931"/>
            </a:lvl8pPr>
            <a:lvl9pPr marL="3531630" indent="0">
              <a:buNone/>
              <a:defRPr sz="193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9858" y="9042703"/>
            <a:ext cx="4744291" cy="1356002"/>
          </a:xfrm>
        </p:spPr>
        <p:txBody>
          <a:bodyPr/>
          <a:lstStyle>
            <a:lvl1pPr marL="0" indent="0">
              <a:buNone/>
              <a:defRPr sz="1352"/>
            </a:lvl1pPr>
            <a:lvl2pPr marL="441454" indent="0">
              <a:buNone/>
              <a:defRPr sz="1159"/>
            </a:lvl2pPr>
            <a:lvl3pPr marL="882907" indent="0">
              <a:buNone/>
              <a:defRPr sz="966"/>
            </a:lvl3pPr>
            <a:lvl4pPr marL="1324361" indent="0">
              <a:buNone/>
              <a:defRPr sz="869"/>
            </a:lvl4pPr>
            <a:lvl5pPr marL="1765815" indent="0">
              <a:buNone/>
              <a:defRPr sz="869"/>
            </a:lvl5pPr>
            <a:lvl6pPr marL="2207269" indent="0">
              <a:buNone/>
              <a:defRPr sz="869"/>
            </a:lvl6pPr>
            <a:lvl7pPr marL="2648722" indent="0">
              <a:buNone/>
              <a:defRPr sz="869"/>
            </a:lvl7pPr>
            <a:lvl8pPr marL="3090176" indent="0">
              <a:buNone/>
              <a:defRPr sz="869"/>
            </a:lvl8pPr>
            <a:lvl9pPr marL="3531630" indent="0">
              <a:buNone/>
              <a:defRPr sz="8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8439" y="509504"/>
            <a:ext cx="8064562" cy="21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439" y="2964757"/>
            <a:ext cx="8064562" cy="83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48439" y="11780786"/>
            <a:ext cx="2090270" cy="6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254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62192" y="11780786"/>
            <a:ext cx="2837057" cy="6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254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22731" y="11780786"/>
            <a:ext cx="2090270" cy="6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54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4074" rtl="0" eaLnBrk="0" fontAlgn="base" hangingPunct="0">
        <a:spcBef>
          <a:spcPct val="0"/>
        </a:spcBef>
        <a:spcAft>
          <a:spcPct val="0"/>
        </a:spcAft>
        <a:defRPr sz="473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84074" rtl="0" eaLnBrk="0" fontAlgn="base" hangingPunct="0">
        <a:spcBef>
          <a:spcPct val="0"/>
        </a:spcBef>
        <a:spcAft>
          <a:spcPct val="0"/>
        </a:spcAft>
        <a:defRPr sz="4731">
          <a:solidFill>
            <a:schemeClr val="tx1"/>
          </a:solidFill>
          <a:latin typeface="Calibri" pitchFamily="34" charset="0"/>
        </a:defRPr>
      </a:lvl2pPr>
      <a:lvl3pPr algn="ctr" defTabSz="984074" rtl="0" eaLnBrk="0" fontAlgn="base" hangingPunct="0">
        <a:spcBef>
          <a:spcPct val="0"/>
        </a:spcBef>
        <a:spcAft>
          <a:spcPct val="0"/>
        </a:spcAft>
        <a:defRPr sz="4731">
          <a:solidFill>
            <a:schemeClr val="tx1"/>
          </a:solidFill>
          <a:latin typeface="Calibri" pitchFamily="34" charset="0"/>
        </a:defRPr>
      </a:lvl3pPr>
      <a:lvl4pPr algn="ctr" defTabSz="984074" rtl="0" eaLnBrk="0" fontAlgn="base" hangingPunct="0">
        <a:spcBef>
          <a:spcPct val="0"/>
        </a:spcBef>
        <a:spcAft>
          <a:spcPct val="0"/>
        </a:spcAft>
        <a:defRPr sz="4731">
          <a:solidFill>
            <a:schemeClr val="tx1"/>
          </a:solidFill>
          <a:latin typeface="Calibri" pitchFamily="34" charset="0"/>
        </a:defRPr>
      </a:lvl4pPr>
      <a:lvl5pPr algn="ctr" defTabSz="984074" rtl="0" eaLnBrk="0" fontAlgn="base" hangingPunct="0">
        <a:spcBef>
          <a:spcPct val="0"/>
        </a:spcBef>
        <a:spcAft>
          <a:spcPct val="0"/>
        </a:spcAft>
        <a:defRPr sz="4731">
          <a:solidFill>
            <a:schemeClr val="tx1"/>
          </a:solidFill>
          <a:latin typeface="Calibri" pitchFamily="34" charset="0"/>
        </a:defRPr>
      </a:lvl5pPr>
      <a:lvl6pPr marL="441454" algn="ctr" rtl="0" fontAlgn="base">
        <a:spcBef>
          <a:spcPct val="0"/>
        </a:spcBef>
        <a:spcAft>
          <a:spcPct val="0"/>
        </a:spcAft>
        <a:defRPr sz="4249">
          <a:solidFill>
            <a:schemeClr val="tx1"/>
          </a:solidFill>
          <a:latin typeface="Calibri" pitchFamily="34" charset="0"/>
        </a:defRPr>
      </a:lvl6pPr>
      <a:lvl7pPr marL="882907" algn="ctr" rtl="0" fontAlgn="base">
        <a:spcBef>
          <a:spcPct val="0"/>
        </a:spcBef>
        <a:spcAft>
          <a:spcPct val="0"/>
        </a:spcAft>
        <a:defRPr sz="4249">
          <a:solidFill>
            <a:schemeClr val="tx1"/>
          </a:solidFill>
          <a:latin typeface="Calibri" pitchFamily="34" charset="0"/>
        </a:defRPr>
      </a:lvl7pPr>
      <a:lvl8pPr marL="1324361" algn="ctr" rtl="0" fontAlgn="base">
        <a:spcBef>
          <a:spcPct val="0"/>
        </a:spcBef>
        <a:spcAft>
          <a:spcPct val="0"/>
        </a:spcAft>
        <a:defRPr sz="4249">
          <a:solidFill>
            <a:schemeClr val="tx1"/>
          </a:solidFill>
          <a:latin typeface="Calibri" pitchFamily="34" charset="0"/>
        </a:defRPr>
      </a:lvl8pPr>
      <a:lvl9pPr marL="1765815" algn="ctr" rtl="0" fontAlgn="base">
        <a:spcBef>
          <a:spcPct val="0"/>
        </a:spcBef>
        <a:spcAft>
          <a:spcPct val="0"/>
        </a:spcAft>
        <a:defRPr sz="4249">
          <a:solidFill>
            <a:schemeClr val="tx1"/>
          </a:solidFill>
          <a:latin typeface="Calibri" pitchFamily="34" charset="0"/>
        </a:defRPr>
      </a:lvl9pPr>
    </p:titleStyle>
    <p:bodyStyle>
      <a:lvl1pPr marL="369411" indent="-369411" algn="l" defTabSz="9840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76" kern="1200">
          <a:solidFill>
            <a:schemeClr val="tx1"/>
          </a:solidFill>
          <a:latin typeface="+mn-lt"/>
          <a:ea typeface="+mn-ea"/>
          <a:cs typeface="+mn-cs"/>
        </a:defRPr>
      </a:lvl1pPr>
      <a:lvl2pPr marL="798602" indent="-306565" algn="l" defTabSz="9840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93" kern="1200">
          <a:solidFill>
            <a:schemeClr val="tx1"/>
          </a:solidFill>
          <a:latin typeface="+mn-lt"/>
          <a:ea typeface="+mn-ea"/>
          <a:cs typeface="+mn-cs"/>
        </a:defRPr>
      </a:lvl2pPr>
      <a:lvl3pPr marL="1229326" indent="-245252" algn="l" defTabSz="9840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7" kern="1200">
          <a:solidFill>
            <a:schemeClr val="tx1"/>
          </a:solidFill>
          <a:latin typeface="+mn-lt"/>
          <a:ea typeface="+mn-ea"/>
          <a:cs typeface="+mn-cs"/>
        </a:defRPr>
      </a:lvl3pPr>
      <a:lvl4pPr marL="1721363" indent="-245252" algn="l" defTabSz="9840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24" kern="1200">
          <a:solidFill>
            <a:schemeClr val="tx1"/>
          </a:solidFill>
          <a:latin typeface="+mn-lt"/>
          <a:ea typeface="+mn-ea"/>
          <a:cs typeface="+mn-cs"/>
        </a:defRPr>
      </a:lvl4pPr>
      <a:lvl5pPr marL="2213399" indent="-245252" algn="l" defTabSz="98407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24" kern="1200">
          <a:solidFill>
            <a:schemeClr val="tx1"/>
          </a:solidFill>
          <a:latin typeface="+mn-lt"/>
          <a:ea typeface="+mn-ea"/>
          <a:cs typeface="+mn-cs"/>
        </a:defRPr>
      </a:lvl5pPr>
      <a:lvl6pPr marL="2427995" indent="-220727" algn="l" defTabSz="882907" rtl="0" eaLnBrk="1" latinLnBrk="0" hangingPunct="1">
        <a:spcBef>
          <a:spcPct val="20000"/>
        </a:spcBef>
        <a:buFont typeface="Arial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6pPr>
      <a:lvl7pPr marL="2869449" indent="-220727" algn="l" defTabSz="882907" rtl="0" eaLnBrk="1" latinLnBrk="0" hangingPunct="1">
        <a:spcBef>
          <a:spcPct val="20000"/>
        </a:spcBef>
        <a:buFont typeface="Arial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7pPr>
      <a:lvl8pPr marL="3310903" indent="-220727" algn="l" defTabSz="882907" rtl="0" eaLnBrk="1" latinLnBrk="0" hangingPunct="1">
        <a:spcBef>
          <a:spcPct val="20000"/>
        </a:spcBef>
        <a:buFont typeface="Arial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8pPr>
      <a:lvl9pPr marL="3752355" indent="-220727" algn="l" defTabSz="882907" rtl="0" eaLnBrk="1" latinLnBrk="0" hangingPunct="1">
        <a:spcBef>
          <a:spcPct val="20000"/>
        </a:spcBef>
        <a:buFont typeface="Arial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454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907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361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815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7269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722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90176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630" algn="l" defTabSz="882907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-70946" y="1104910"/>
            <a:ext cx="3181461" cy="3181461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/>
          <p:nvPr/>
        </p:nvSpPr>
        <p:spPr>
          <a:xfrm>
            <a:off x="1645859" y="2752616"/>
            <a:ext cx="5476434" cy="56117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47" y="3136747"/>
            <a:ext cx="3241082" cy="5250018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66" y="8813899"/>
            <a:ext cx="6549979" cy="6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64" tIns="49183" rIns="98364" bIns="49183">
            <a:spAutoFit/>
          </a:bodyPr>
          <a:lstStyle/>
          <a:p>
            <a:pPr algn="ctr" defTabSz="984074">
              <a:lnSpc>
                <a:spcPts val="4059"/>
              </a:lnSpc>
            </a:pPr>
            <a:r>
              <a:rPr lang="en-US" sz="3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1</a:t>
            </a:r>
            <a:endParaRPr lang="en-US" sz="105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5727805" y="2851196"/>
            <a:ext cx="2811918" cy="2769522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355930" y="7467857"/>
            <a:ext cx="386572" cy="386572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/>
          <p:nvPr/>
        </p:nvSpPr>
        <p:spPr>
          <a:xfrm>
            <a:off x="7486185" y="6269354"/>
            <a:ext cx="464807" cy="4896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908F7-1B19-4C03-828F-23F8410A513C}"/>
              </a:ext>
            </a:extLst>
          </p:cNvPr>
          <p:cNvSpPr>
            <a:spLocks noChangeAspect="1"/>
          </p:cNvSpPr>
          <p:nvPr/>
        </p:nvSpPr>
        <p:spPr>
          <a:xfrm>
            <a:off x="3778385" y="2191859"/>
            <a:ext cx="231943" cy="2319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885414" y="2526584"/>
            <a:ext cx="1398874" cy="71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73"/>
              </a:lnSpc>
            </a:pPr>
            <a:r>
              <a:rPr lang="en-US" sz="4151" b="1" u="none" dirty="0">
                <a:latin typeface="Felix Titling" panose="04060505060202020A04" pitchFamily="82" charset="0"/>
              </a:rPr>
              <a:t>APR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083081" y="3255641"/>
            <a:ext cx="96643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186869" y="10256956"/>
            <a:ext cx="4625056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en-US" sz="186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186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en-US" sz="186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Free Admission</a:t>
            </a:r>
            <a:endParaRPr lang="en-US" sz="2283" b="1" u="none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453" y="868362"/>
            <a:ext cx="5088994" cy="59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64" tIns="49183" rIns="98364" bIns="49183">
            <a:spAutoFit/>
          </a:bodyPr>
          <a:lstStyle/>
          <a:p>
            <a:pPr algn="ctr" defTabSz="984074">
              <a:lnSpc>
                <a:spcPts val="4059"/>
              </a:lnSpc>
            </a:pPr>
            <a:r>
              <a:rPr lang="en-US" sz="3228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268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4296498" y="1369435"/>
            <a:ext cx="255636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84074">
              <a:lnSpc>
                <a:spcPts val="1730"/>
              </a:lnSpc>
            </a:pPr>
            <a:r>
              <a:rPr lang="en-US" sz="161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1614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161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984074">
              <a:lnSpc>
                <a:spcPts val="1730"/>
              </a:lnSpc>
            </a:pPr>
            <a:r>
              <a:rPr lang="en-US" sz="161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1614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161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984074">
              <a:lnSpc>
                <a:spcPts val="1730"/>
              </a:lnSpc>
            </a:pPr>
            <a:r>
              <a:rPr lang="en-US" sz="1614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495" y="9315419"/>
            <a:ext cx="6757462" cy="41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364" tIns="49183" rIns="98364" bIns="49183">
            <a:spAutoFit/>
          </a:bodyPr>
          <a:lstStyle/>
          <a:p>
            <a:pPr algn="ctr" defTabSz="984074">
              <a:lnSpc>
                <a:spcPct val="110000"/>
              </a:lnSpc>
              <a:defRPr/>
            </a:pPr>
            <a:r>
              <a:rPr lang="en-US" sz="193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the great composers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949015" y="3325266"/>
            <a:ext cx="1232004" cy="731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51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975643" y="2023369"/>
            <a:ext cx="1268296" cy="819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73"/>
              </a:lnSpc>
            </a:pPr>
            <a:r>
              <a:rPr lang="en-US" sz="7610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046077" y="1249337"/>
            <a:ext cx="1082027" cy="731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51" b="1" u="none" dirty="0">
                <a:latin typeface="Felix Titling" panose="04060505060202020A04" pitchFamily="82" charset="0"/>
              </a:rPr>
              <a:t>SAT</a:t>
            </a:r>
            <a:endParaRPr lang="en-US" sz="372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6109139" y="3487839"/>
            <a:ext cx="2067266" cy="165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29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2029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2029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" y="10842234"/>
            <a:ext cx="1843236" cy="18672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3535302" y="7854428"/>
            <a:ext cx="1636054" cy="389438"/>
          </a:xfrm>
          <a:prstGeom prst="rect">
            <a:avLst/>
          </a:prstGeom>
          <a:noFill/>
        </p:spPr>
        <p:txBody>
          <a:bodyPr spcFirstLastPara="1" wrap="none" lIns="38657" tIns="19329" rIns="38657" bIns="19329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82324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82324" dirty="0">
              <a:ln w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4402754" y="9932800"/>
            <a:ext cx="193286" cy="193286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5" dirty="0"/>
          </a:p>
        </p:txBody>
      </p:sp>
    </p:spTree>
    <p:extLst>
      <p:ext uri="{BB962C8B-B14F-4D97-AF65-F5344CB8AC3E}">
        <p14:creationId xmlns:p14="http://schemas.microsoft.com/office/powerpoint/2010/main" val="142626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1F6CC3-0B92-46D6-B0CA-396AA72F6C8C}"/>
              </a:ext>
            </a:extLst>
          </p:cNvPr>
          <p:cNvSpPr txBox="1"/>
          <p:nvPr/>
        </p:nvSpPr>
        <p:spPr>
          <a:xfrm>
            <a:off x="46536" y="1139366"/>
            <a:ext cx="7411452" cy="9390648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1614" b="1" u="none" dirty="0"/>
              <a:t>Instructions for printing this PowerPoint:</a:t>
            </a:r>
          </a:p>
          <a:p>
            <a:endParaRPr lang="en-US" sz="1384" dirty="0"/>
          </a:p>
          <a:p>
            <a:r>
              <a:rPr lang="en-US" sz="1614" u="none" dirty="0"/>
              <a:t>1) Edit the location, date and time</a:t>
            </a:r>
          </a:p>
          <a:p>
            <a:r>
              <a:rPr lang="en-US" sz="1614" u="none" dirty="0"/>
              <a:t>2) Save the file</a:t>
            </a:r>
          </a:p>
          <a:p>
            <a:r>
              <a:rPr lang="en-US" sz="1614" u="none" dirty="0"/>
              <a:t>3) In the lower left corner next to the Start button, </a:t>
            </a:r>
          </a:p>
          <a:p>
            <a:r>
              <a:rPr lang="en-US" sz="1614" u="none" dirty="0"/>
              <a:t>type “regedit” in the search box.</a:t>
            </a:r>
          </a:p>
          <a:p>
            <a:endParaRPr lang="en-US" sz="1384" dirty="0"/>
          </a:p>
          <a:p>
            <a:r>
              <a:rPr lang="en-US" sz="1614" u="none" dirty="0"/>
              <a:t>4) Click Yes if it asks for Permission.</a:t>
            </a:r>
          </a:p>
          <a:p>
            <a:r>
              <a:rPr lang="en-US" sz="1614" u="none" dirty="0"/>
              <a:t>5) Click on the &gt; next to </a:t>
            </a:r>
            <a:r>
              <a:rPr lang="en-US" sz="1614" b="1" u="none" dirty="0"/>
              <a:t>HKEY_CURRENT_USER</a:t>
            </a:r>
            <a:endParaRPr lang="en-US" sz="1384" b="1" u="none" dirty="0"/>
          </a:p>
          <a:p>
            <a:r>
              <a:rPr lang="en-US" sz="1614" u="none" dirty="0"/>
              <a:t>6) On the next level, click on the &gt; next to </a:t>
            </a:r>
            <a:r>
              <a:rPr lang="en-US" sz="1614" b="1" u="none" dirty="0"/>
              <a:t>Software</a:t>
            </a:r>
            <a:endParaRPr lang="en-US" sz="3228" b="1" u="none" dirty="0"/>
          </a:p>
          <a:p>
            <a:r>
              <a:rPr lang="en-US" sz="1614" u="none" dirty="0"/>
              <a:t>7) On the next level, click on the &gt; next to </a:t>
            </a:r>
            <a:r>
              <a:rPr lang="en-US" sz="1614" b="1" u="none" dirty="0"/>
              <a:t>Microsoft</a:t>
            </a:r>
          </a:p>
          <a:p>
            <a:r>
              <a:rPr lang="en-US" sz="1614" u="none" dirty="0"/>
              <a:t>8) On the next level, click on the &gt; next to </a:t>
            </a:r>
            <a:r>
              <a:rPr lang="en-US" sz="1614" b="1" u="none" dirty="0"/>
              <a:t>Office</a:t>
            </a:r>
          </a:p>
          <a:p>
            <a:r>
              <a:rPr lang="en-US" sz="1614" u="none" dirty="0"/>
              <a:t>9) Depending on the version of your </a:t>
            </a:r>
            <a:r>
              <a:rPr lang="en-US" sz="1614" u="none" dirty="0" err="1"/>
              <a:t>Powerpoint</a:t>
            </a:r>
            <a:r>
              <a:rPr lang="en-US" sz="1614" u="none" dirty="0"/>
              <a:t>, you will either</a:t>
            </a:r>
          </a:p>
          <a:p>
            <a:r>
              <a:rPr lang="en-US" sz="1614" u="none" dirty="0"/>
              <a:t> click on the arrow next to “16.0”, “15.0”, “14.0”, “12.0” or “11.0”. </a:t>
            </a:r>
          </a:p>
          <a:p>
            <a:r>
              <a:rPr lang="en-US" sz="1614" u="none" dirty="0"/>
              <a:t>10) On the next level, click on the &gt; next to </a:t>
            </a:r>
            <a:r>
              <a:rPr lang="en-US" sz="1614" b="1" u="none" dirty="0" err="1"/>
              <a:t>Powerpoint</a:t>
            </a:r>
            <a:endParaRPr lang="en-US" sz="1614" b="1" u="none" dirty="0"/>
          </a:p>
          <a:p>
            <a:r>
              <a:rPr lang="en-US" sz="1614" u="none" dirty="0"/>
              <a:t>11) Click on </a:t>
            </a:r>
            <a:r>
              <a:rPr lang="en-US" sz="1614" b="1" u="none" dirty="0"/>
              <a:t>Options</a:t>
            </a:r>
            <a:r>
              <a:rPr lang="en-US" sz="1614" u="none" dirty="0"/>
              <a:t>.</a:t>
            </a:r>
          </a:p>
          <a:p>
            <a:r>
              <a:rPr lang="en-US" sz="1614" u="none" dirty="0"/>
              <a:t>12) Click the </a:t>
            </a:r>
            <a:r>
              <a:rPr lang="en-US" sz="1614" b="1" u="none" dirty="0"/>
              <a:t>Edit</a:t>
            </a:r>
            <a:r>
              <a:rPr lang="en-US" sz="1614" u="none" dirty="0"/>
              <a:t> menu at the top, then select </a:t>
            </a:r>
            <a:r>
              <a:rPr lang="en-US" sz="1614" b="1" u="none" dirty="0"/>
              <a:t>New</a:t>
            </a:r>
            <a:r>
              <a:rPr lang="en-US" sz="1614" u="none" dirty="0"/>
              <a:t> and </a:t>
            </a:r>
            <a:r>
              <a:rPr lang="en-US" sz="1614" b="1" u="none" dirty="0"/>
              <a:t>DWORD (32-bit) Value</a:t>
            </a:r>
          </a:p>
          <a:p>
            <a:endParaRPr lang="en-US" sz="1384" b="1" dirty="0"/>
          </a:p>
          <a:p>
            <a:endParaRPr lang="en-US" sz="1384" b="1" dirty="0"/>
          </a:p>
          <a:p>
            <a:endParaRPr lang="en-US" sz="1384" b="1" dirty="0"/>
          </a:p>
          <a:p>
            <a:endParaRPr lang="en-US" sz="1384" b="1" dirty="0"/>
          </a:p>
          <a:p>
            <a:endParaRPr lang="en-US" sz="1384" b="1" dirty="0"/>
          </a:p>
          <a:p>
            <a:endParaRPr lang="en-US" sz="1384" dirty="0"/>
          </a:p>
          <a:p>
            <a:endParaRPr lang="en-US" sz="1614" u="none" dirty="0"/>
          </a:p>
          <a:p>
            <a:endParaRPr lang="en-US" sz="1614" u="none" dirty="0"/>
          </a:p>
          <a:p>
            <a:r>
              <a:rPr lang="en-US" sz="1614" u="none" dirty="0"/>
              <a:t>13) Type </a:t>
            </a:r>
            <a:r>
              <a:rPr lang="en-US" sz="1614" b="1" u="none" dirty="0" err="1"/>
              <a:t>ExportBitmapResolution</a:t>
            </a:r>
            <a:r>
              <a:rPr lang="en-US" sz="1614" u="none" dirty="0"/>
              <a:t> and press Enter.</a:t>
            </a:r>
          </a:p>
          <a:p>
            <a:r>
              <a:rPr lang="en-US" sz="1614" u="none" dirty="0"/>
              <a:t>14) Make sure that </a:t>
            </a:r>
            <a:r>
              <a:rPr lang="en-US" sz="1614" b="1" u="none" dirty="0" err="1"/>
              <a:t>ExportBitmapResolution</a:t>
            </a:r>
            <a:r>
              <a:rPr lang="en-US" sz="1614" u="none" dirty="0"/>
              <a:t> is selected and then </a:t>
            </a:r>
          </a:p>
          <a:p>
            <a:r>
              <a:rPr lang="en-US" sz="1614" u="none" dirty="0"/>
              <a:t>click </a:t>
            </a:r>
            <a:r>
              <a:rPr lang="en-US" sz="1614" b="1" u="none" dirty="0"/>
              <a:t>Edit</a:t>
            </a:r>
            <a:r>
              <a:rPr lang="en-US" sz="1614" u="none" dirty="0"/>
              <a:t> menu and </a:t>
            </a:r>
            <a:r>
              <a:rPr lang="en-US" sz="1614" b="1" u="none" dirty="0"/>
              <a:t>Modify</a:t>
            </a:r>
          </a:p>
          <a:p>
            <a:r>
              <a:rPr lang="en-US" sz="1614" u="none" dirty="0"/>
              <a:t>15) In the </a:t>
            </a:r>
            <a:r>
              <a:rPr lang="en-US" sz="1614" b="1" u="none" dirty="0"/>
              <a:t>Value</a:t>
            </a:r>
            <a:r>
              <a:rPr lang="en-US" sz="1614" u="none" dirty="0"/>
              <a:t> data box, type </a:t>
            </a:r>
            <a:r>
              <a:rPr lang="en-US" sz="1614" b="1" u="none" dirty="0"/>
              <a:t>12C</a:t>
            </a:r>
            <a:r>
              <a:rPr lang="en-US" sz="1614" u="none" dirty="0"/>
              <a:t>.  Click OK</a:t>
            </a:r>
          </a:p>
          <a:p>
            <a:r>
              <a:rPr lang="en-US" sz="1614" u="none" dirty="0"/>
              <a:t>16) Click </a:t>
            </a:r>
            <a:r>
              <a:rPr lang="en-US" sz="1614" b="1" u="none" dirty="0"/>
              <a:t>File</a:t>
            </a:r>
            <a:r>
              <a:rPr lang="en-US" sz="1614" u="none" dirty="0"/>
              <a:t>, </a:t>
            </a:r>
            <a:r>
              <a:rPr lang="en-US" sz="1614" b="1" u="none" dirty="0"/>
              <a:t>Exit</a:t>
            </a:r>
            <a:r>
              <a:rPr lang="en-US" sz="1614" u="none" dirty="0"/>
              <a:t> to exit Registry Editor</a:t>
            </a:r>
          </a:p>
          <a:p>
            <a:r>
              <a:rPr lang="en-US" sz="1614" u="none" dirty="0"/>
              <a:t>17) Close PPT and re-open the presentation</a:t>
            </a:r>
          </a:p>
          <a:p>
            <a:r>
              <a:rPr lang="en-US" sz="1614" u="none" dirty="0"/>
              <a:t>18) Make sure Current Slide is slide 1</a:t>
            </a:r>
          </a:p>
          <a:p>
            <a:r>
              <a:rPr lang="en-US" sz="1614" u="none" dirty="0"/>
              <a:t>19) On the </a:t>
            </a:r>
            <a:r>
              <a:rPr lang="en-US" sz="1614" b="1" u="none" dirty="0"/>
              <a:t>File</a:t>
            </a:r>
            <a:r>
              <a:rPr lang="en-US" sz="1614" u="none" dirty="0"/>
              <a:t> menu, click </a:t>
            </a:r>
            <a:r>
              <a:rPr lang="en-US" sz="1614" b="1" u="none" dirty="0"/>
              <a:t>Save As</a:t>
            </a:r>
          </a:p>
          <a:p>
            <a:r>
              <a:rPr lang="en-US" sz="1614" u="none" dirty="0"/>
              <a:t>20) Select </a:t>
            </a:r>
            <a:r>
              <a:rPr lang="en-US" sz="1614" b="1" u="none" dirty="0"/>
              <a:t>PNG</a:t>
            </a:r>
            <a:r>
              <a:rPr lang="en-US" sz="1614" u="none" dirty="0"/>
              <a:t> as file type</a:t>
            </a:r>
          </a:p>
          <a:p>
            <a:r>
              <a:rPr lang="en-US" sz="1614" u="none" dirty="0"/>
              <a:t>21) Click </a:t>
            </a:r>
            <a:r>
              <a:rPr lang="en-US" sz="1614" b="1" u="none" dirty="0"/>
              <a:t>Current Slide only</a:t>
            </a:r>
          </a:p>
          <a:p>
            <a:endParaRPr lang="en-US" sz="1614" b="1" u="none" dirty="0"/>
          </a:p>
          <a:p>
            <a:endParaRPr lang="en-US" sz="1384" b="1" dirty="0"/>
          </a:p>
          <a:p>
            <a:endParaRPr lang="en-US" sz="1384" b="1" dirty="0"/>
          </a:p>
          <a:p>
            <a:endParaRPr lang="en-US" sz="1384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41571C-9919-448F-9E43-919B7564D088}"/>
              </a:ext>
            </a:extLst>
          </p:cNvPr>
          <p:cNvGrpSpPr/>
          <p:nvPr/>
        </p:nvGrpSpPr>
        <p:grpSpPr>
          <a:xfrm>
            <a:off x="4718723" y="1290698"/>
            <a:ext cx="2641337" cy="1749135"/>
            <a:chOff x="1825226" y="1333500"/>
            <a:chExt cx="2101022" cy="1339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A1921B-8916-47B6-BF60-12ACF3E81618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4B94D6B-8240-472D-89EC-DA740E5A8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4C4FF1-3EBA-48BB-9C1C-846AC9E81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45F054-080F-422C-BC7B-A23F50F8C855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3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704AE9-9093-4C26-B87E-C445FA293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B96B85-863C-43DD-BF87-50E8B7DBEED3}"/>
                </a:ext>
              </a:extLst>
            </p:cNvPr>
            <p:cNvSpPr txBox="1"/>
            <p:nvPr/>
          </p:nvSpPr>
          <p:spPr>
            <a:xfrm>
              <a:off x="2874043" y="2072506"/>
              <a:ext cx="1052205" cy="43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38" u="none" dirty="0"/>
                <a:t>Type this.</a:t>
              </a:r>
            </a:p>
            <a:p>
              <a:r>
                <a:rPr lang="en-US" sz="1038" u="none" dirty="0"/>
                <a:t>Then this appears, </a:t>
              </a:r>
            </a:p>
            <a:p>
              <a:r>
                <a:rPr lang="en-US" sz="1038" u="none" dirty="0"/>
                <a:t>double-click 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D912F1-0458-4EB9-BA7B-4CA86FCDE7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2546B-F60C-4FC1-A14F-7AFD444B8014}"/>
              </a:ext>
            </a:extLst>
          </p:cNvPr>
          <p:cNvGrpSpPr/>
          <p:nvPr/>
        </p:nvGrpSpPr>
        <p:grpSpPr>
          <a:xfrm>
            <a:off x="5910160" y="2874693"/>
            <a:ext cx="1526428" cy="1371495"/>
            <a:chOff x="3166746" y="2687028"/>
            <a:chExt cx="967257" cy="802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4DA028-6BF6-4A83-AC25-AE660A6C8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795538-5A2F-45D8-97BB-06903250BEEA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62DF45-1ED1-4E6B-B6ED-9C8534E44288}"/>
              </a:ext>
            </a:extLst>
          </p:cNvPr>
          <p:cNvGrpSpPr/>
          <p:nvPr/>
        </p:nvGrpSpPr>
        <p:grpSpPr>
          <a:xfrm>
            <a:off x="7541726" y="2874693"/>
            <a:ext cx="893393" cy="2131550"/>
            <a:chOff x="4134003" y="3088131"/>
            <a:chExt cx="638421" cy="1234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4BB089-9F1B-428E-82A3-9E89CC244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BBD914-CE2C-4B93-B242-B2DBD6E9A311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3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1642DFB-1720-4697-BB3D-794832FD0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184185" y="5388333"/>
            <a:ext cx="4072897" cy="15814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EC4275-BFF4-46D8-AA72-4F3A15BC3E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4339297" y="5380093"/>
            <a:ext cx="4500114" cy="15986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109AFA-E1A5-4F0C-B6BB-44ED80CCD7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5629770" y="8247406"/>
            <a:ext cx="3209641" cy="110261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B954716-5540-4A65-AC7F-A628C09F5CA6}"/>
              </a:ext>
            </a:extLst>
          </p:cNvPr>
          <p:cNvGrpSpPr/>
          <p:nvPr/>
        </p:nvGrpSpPr>
        <p:grpSpPr>
          <a:xfrm>
            <a:off x="6419249" y="6993415"/>
            <a:ext cx="2347925" cy="1190567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C64F3BF-DF76-4357-B264-2CC10F9A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A9C3E8-C16C-47A8-83D7-B3812959520F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A70563-CA1B-4181-99FF-D9B6A87760AE}"/>
              </a:ext>
            </a:extLst>
          </p:cNvPr>
          <p:cNvGrpSpPr/>
          <p:nvPr/>
        </p:nvGrpSpPr>
        <p:grpSpPr>
          <a:xfrm>
            <a:off x="2979395" y="9440460"/>
            <a:ext cx="2930765" cy="867416"/>
            <a:chOff x="683666" y="6934021"/>
            <a:chExt cx="1923913" cy="478741"/>
          </a:xfrm>
        </p:grpSpPr>
        <p:pic>
          <p:nvPicPr>
            <p:cNvPr id="27" name="Picture 2" descr="Click ">
              <a:extLst>
                <a:ext uri="{FF2B5EF4-FFF2-40B4-BE49-F238E27FC236}">
                  <a16:creationId xmlns:a16="http://schemas.microsoft.com/office/drawing/2014/main" id="{28B8C806-3974-4B6A-9E81-EF4D6E59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1ED903-4D1B-43A6-BA14-265A39531541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3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6DC5467-EE6F-4497-8D0C-C0FF395DC393}"/>
              </a:ext>
            </a:extLst>
          </p:cNvPr>
          <p:cNvSpPr/>
          <p:nvPr/>
        </p:nvSpPr>
        <p:spPr>
          <a:xfrm>
            <a:off x="5207312" y="1038657"/>
            <a:ext cx="3621158" cy="354859"/>
          </a:xfrm>
          <a:prstGeom prst="rect">
            <a:avLst/>
          </a:prstGeom>
          <a:noFill/>
        </p:spPr>
        <p:txBody>
          <a:bodyPr wrap="none" lIns="105429" tIns="52714" rIns="105429" bIns="52714">
            <a:spAutoFit/>
          </a:bodyPr>
          <a:lstStyle/>
          <a:p>
            <a:pPr algn="ctr"/>
            <a:r>
              <a:rPr lang="en-US" sz="1614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36311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345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204</cp:revision>
  <dcterms:created xsi:type="dcterms:W3CDTF">2012-02-03T06:58:22Z</dcterms:created>
  <dcterms:modified xsi:type="dcterms:W3CDTF">2018-07-27T01:09:27Z</dcterms:modified>
</cp:coreProperties>
</file>