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262" r:id="rId3"/>
  </p:sldIdLst>
  <p:sldSz cx="12709525" cy="1801336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787520"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1575038"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2362560"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3150078"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3937600" algn="l" defTabSz="1575038" rtl="0" eaLnBrk="1" latinLnBrk="0" hangingPunct="1"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4725119" algn="l" defTabSz="1575038" rtl="0" eaLnBrk="1" latinLnBrk="0" hangingPunct="1"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5512638" algn="l" defTabSz="1575038" rtl="0" eaLnBrk="1" latinLnBrk="0" hangingPunct="1"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6300159" algn="l" defTabSz="1575038" rtl="0" eaLnBrk="1" latinLnBrk="0" hangingPunct="1"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674" userDrawn="1">
          <p15:clr>
            <a:srgbClr val="A4A3A4"/>
          </p15:clr>
        </p15:guide>
        <p15:guide id="2" pos="40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06A"/>
    <a:srgbClr val="EDDC5D"/>
    <a:srgbClr val="FFFF99"/>
    <a:srgbClr val="FFFF47"/>
    <a:srgbClr val="FFFF66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>
        <p:scale>
          <a:sx n="50" d="100"/>
          <a:sy n="50" d="100"/>
        </p:scale>
        <p:origin x="690" y="-120"/>
      </p:cViewPr>
      <p:guideLst>
        <p:guide orient="horz" pos="5674"/>
        <p:guide pos="40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1200150"/>
            <a:ext cx="22860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75038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1pPr>
    <a:lvl2pPr marL="787520" algn="l" defTabSz="1575038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2pPr>
    <a:lvl3pPr marL="1575038" algn="l" defTabSz="1575038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3pPr>
    <a:lvl4pPr marL="2362560" algn="l" defTabSz="1575038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4pPr>
    <a:lvl5pPr marL="3150078" algn="l" defTabSz="1575038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5pPr>
    <a:lvl6pPr marL="3937600" algn="l" defTabSz="1575038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6pPr>
    <a:lvl7pPr marL="4725119" algn="l" defTabSz="1575038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7pPr>
    <a:lvl8pPr marL="5512638" algn="l" defTabSz="1575038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8pPr>
    <a:lvl9pPr marL="6300159" algn="l" defTabSz="1575038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071" y="5087110"/>
            <a:ext cx="9532144" cy="35101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2149" y="9279611"/>
            <a:ext cx="7850001" cy="41849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0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3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7771" y="875653"/>
            <a:ext cx="1892412" cy="18627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538" y="875653"/>
            <a:ext cx="5490329" cy="18627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52" y="10522958"/>
            <a:ext cx="9532144" cy="3252413"/>
          </a:xfrm>
        </p:spPr>
        <p:txBody>
          <a:bodyPr anchor="t"/>
          <a:lstStyle>
            <a:lvl1pPr algn="l">
              <a:defRPr sz="50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852" y="6940762"/>
            <a:ext cx="9532144" cy="3582201"/>
          </a:xfrm>
        </p:spPr>
        <p:txBody>
          <a:bodyPr anchor="b"/>
          <a:lstStyle>
            <a:lvl1pPr marL="0" indent="0">
              <a:buNone/>
              <a:defRPr sz="2512">
                <a:solidFill>
                  <a:schemeClr val="tx1">
                    <a:tint val="75000"/>
                  </a:schemeClr>
                </a:solidFill>
              </a:defRPr>
            </a:lvl1pPr>
            <a:lvl2pPr marL="574159" indent="0">
              <a:buNone/>
              <a:defRPr sz="2260">
                <a:solidFill>
                  <a:schemeClr val="tx1">
                    <a:tint val="75000"/>
                  </a:schemeClr>
                </a:solidFill>
              </a:defRPr>
            </a:lvl2pPr>
            <a:lvl3pPr marL="1148317" indent="0">
              <a:buNone/>
              <a:defRPr sz="2009">
                <a:solidFill>
                  <a:schemeClr val="tx1">
                    <a:tint val="75000"/>
                  </a:schemeClr>
                </a:solidFill>
              </a:defRPr>
            </a:lvl3pPr>
            <a:lvl4pPr marL="1722477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4pPr>
            <a:lvl5pPr marL="2296636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5pPr>
            <a:lvl6pPr marL="2870795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6pPr>
            <a:lvl7pPr marL="3444954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7pPr>
            <a:lvl8pPr marL="4019114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8pPr>
            <a:lvl9pPr marL="4593272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537" y="5094695"/>
            <a:ext cx="3691370" cy="14408418"/>
          </a:xfrm>
        </p:spPr>
        <p:txBody>
          <a:bodyPr/>
          <a:lstStyle>
            <a:lvl1pPr>
              <a:defRPr sz="3517"/>
            </a:lvl1pPr>
            <a:lvl2pPr>
              <a:defRPr sz="3014"/>
            </a:lvl2pPr>
            <a:lvl3pPr>
              <a:defRPr sz="2512"/>
            </a:lvl3pPr>
            <a:lvl4pPr>
              <a:defRPr sz="2260"/>
            </a:lvl4pPr>
            <a:lvl5pPr>
              <a:defRPr sz="2260"/>
            </a:lvl5pPr>
            <a:lvl6pPr>
              <a:defRPr sz="2260"/>
            </a:lvl6pPr>
            <a:lvl7pPr>
              <a:defRPr sz="2260"/>
            </a:lvl7pPr>
            <a:lvl8pPr>
              <a:defRPr sz="2260"/>
            </a:lvl8pPr>
            <a:lvl9pPr>
              <a:defRPr sz="2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8810" y="5094695"/>
            <a:ext cx="3691370" cy="14408418"/>
          </a:xfrm>
        </p:spPr>
        <p:txBody>
          <a:bodyPr/>
          <a:lstStyle>
            <a:lvl1pPr>
              <a:defRPr sz="3517"/>
            </a:lvl1pPr>
            <a:lvl2pPr>
              <a:defRPr sz="3014"/>
            </a:lvl2pPr>
            <a:lvl3pPr>
              <a:defRPr sz="2512"/>
            </a:lvl3pPr>
            <a:lvl4pPr>
              <a:defRPr sz="2260"/>
            </a:lvl4pPr>
            <a:lvl5pPr>
              <a:defRPr sz="2260"/>
            </a:lvl5pPr>
            <a:lvl6pPr>
              <a:defRPr sz="2260"/>
            </a:lvl6pPr>
            <a:lvl7pPr>
              <a:defRPr sz="2260"/>
            </a:lvl7pPr>
            <a:lvl8pPr>
              <a:defRPr sz="2260"/>
            </a:lvl8pPr>
            <a:lvl9pPr>
              <a:defRPr sz="2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15" y="655793"/>
            <a:ext cx="10092858" cy="27292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19" y="3665601"/>
            <a:ext cx="4954924" cy="1527647"/>
          </a:xfrm>
        </p:spPr>
        <p:txBody>
          <a:bodyPr anchor="b"/>
          <a:lstStyle>
            <a:lvl1pPr marL="0" indent="0">
              <a:buNone/>
              <a:defRPr sz="3014" b="1"/>
            </a:lvl1pPr>
            <a:lvl2pPr marL="574159" indent="0">
              <a:buNone/>
              <a:defRPr sz="2512" b="1"/>
            </a:lvl2pPr>
            <a:lvl3pPr marL="1148317" indent="0">
              <a:buNone/>
              <a:defRPr sz="2260" b="1"/>
            </a:lvl3pPr>
            <a:lvl4pPr marL="1722477" indent="0">
              <a:buNone/>
              <a:defRPr sz="2009" b="1"/>
            </a:lvl4pPr>
            <a:lvl5pPr marL="2296636" indent="0">
              <a:buNone/>
              <a:defRPr sz="2009" b="1"/>
            </a:lvl5pPr>
            <a:lvl6pPr marL="2870795" indent="0">
              <a:buNone/>
              <a:defRPr sz="2009" b="1"/>
            </a:lvl6pPr>
            <a:lvl7pPr marL="3444954" indent="0">
              <a:buNone/>
              <a:defRPr sz="2009" b="1"/>
            </a:lvl7pPr>
            <a:lvl8pPr marL="4019114" indent="0">
              <a:buNone/>
              <a:defRPr sz="2009" b="1"/>
            </a:lvl8pPr>
            <a:lvl9pPr marL="4593272" indent="0">
              <a:buNone/>
              <a:defRPr sz="20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719" y="5193246"/>
            <a:ext cx="4954924" cy="9435031"/>
          </a:xfrm>
        </p:spPr>
        <p:txBody>
          <a:bodyPr/>
          <a:lstStyle>
            <a:lvl1pPr>
              <a:defRPr sz="3014"/>
            </a:lvl1pPr>
            <a:lvl2pPr>
              <a:defRPr sz="2512"/>
            </a:lvl2pPr>
            <a:lvl3pPr>
              <a:defRPr sz="2260"/>
            </a:lvl3pPr>
            <a:lvl4pPr>
              <a:defRPr sz="2009"/>
            </a:lvl4pPr>
            <a:lvl5pPr>
              <a:defRPr sz="2009"/>
            </a:lvl5pPr>
            <a:lvl6pPr>
              <a:defRPr sz="2009"/>
            </a:lvl6pPr>
            <a:lvl7pPr>
              <a:defRPr sz="2009"/>
            </a:lvl7pPr>
            <a:lvl8pPr>
              <a:defRPr sz="2009"/>
            </a:lvl8pPr>
            <a:lvl9pPr>
              <a:defRPr sz="20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96707" y="3665601"/>
            <a:ext cx="4956870" cy="1527647"/>
          </a:xfrm>
        </p:spPr>
        <p:txBody>
          <a:bodyPr anchor="b"/>
          <a:lstStyle>
            <a:lvl1pPr marL="0" indent="0">
              <a:buNone/>
              <a:defRPr sz="3014" b="1"/>
            </a:lvl1pPr>
            <a:lvl2pPr marL="574159" indent="0">
              <a:buNone/>
              <a:defRPr sz="2512" b="1"/>
            </a:lvl2pPr>
            <a:lvl3pPr marL="1148317" indent="0">
              <a:buNone/>
              <a:defRPr sz="2260" b="1"/>
            </a:lvl3pPr>
            <a:lvl4pPr marL="1722477" indent="0">
              <a:buNone/>
              <a:defRPr sz="2009" b="1"/>
            </a:lvl4pPr>
            <a:lvl5pPr marL="2296636" indent="0">
              <a:buNone/>
              <a:defRPr sz="2009" b="1"/>
            </a:lvl5pPr>
            <a:lvl6pPr marL="2870795" indent="0">
              <a:buNone/>
              <a:defRPr sz="2009" b="1"/>
            </a:lvl6pPr>
            <a:lvl7pPr marL="3444954" indent="0">
              <a:buNone/>
              <a:defRPr sz="2009" b="1"/>
            </a:lvl7pPr>
            <a:lvl8pPr marL="4019114" indent="0">
              <a:buNone/>
              <a:defRPr sz="2009" b="1"/>
            </a:lvl8pPr>
            <a:lvl9pPr marL="4593272" indent="0">
              <a:buNone/>
              <a:defRPr sz="20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96707" y="5193246"/>
            <a:ext cx="4956870" cy="9435031"/>
          </a:xfrm>
        </p:spPr>
        <p:txBody>
          <a:bodyPr/>
          <a:lstStyle>
            <a:lvl1pPr>
              <a:defRPr sz="3014"/>
            </a:lvl1pPr>
            <a:lvl2pPr>
              <a:defRPr sz="2512"/>
            </a:lvl2pPr>
            <a:lvl3pPr>
              <a:defRPr sz="2260"/>
            </a:lvl3pPr>
            <a:lvl4pPr>
              <a:defRPr sz="2009"/>
            </a:lvl4pPr>
            <a:lvl5pPr>
              <a:defRPr sz="2009"/>
            </a:lvl5pPr>
            <a:lvl6pPr>
              <a:defRPr sz="2009"/>
            </a:lvl6pPr>
            <a:lvl7pPr>
              <a:defRPr sz="2009"/>
            </a:lvl7pPr>
            <a:lvl8pPr>
              <a:defRPr sz="2009"/>
            </a:lvl8pPr>
            <a:lvl9pPr>
              <a:defRPr sz="20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18" y="652004"/>
            <a:ext cx="3689424" cy="2774785"/>
          </a:xfrm>
        </p:spPr>
        <p:txBody>
          <a:bodyPr anchor="b"/>
          <a:lstStyle>
            <a:lvl1pPr algn="l">
              <a:defRPr sz="251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479" y="652006"/>
            <a:ext cx="6269099" cy="13976279"/>
          </a:xfrm>
        </p:spPr>
        <p:txBody>
          <a:bodyPr/>
          <a:lstStyle>
            <a:lvl1pPr>
              <a:defRPr sz="4019"/>
            </a:lvl1pPr>
            <a:lvl2pPr>
              <a:defRPr sz="3517"/>
            </a:lvl2pPr>
            <a:lvl3pPr>
              <a:defRPr sz="3014"/>
            </a:lvl3pPr>
            <a:lvl4pPr>
              <a:defRPr sz="2512"/>
            </a:lvl4pPr>
            <a:lvl5pPr>
              <a:defRPr sz="2512"/>
            </a:lvl5pPr>
            <a:lvl6pPr>
              <a:defRPr sz="2512"/>
            </a:lvl6pPr>
            <a:lvl7pPr>
              <a:defRPr sz="2512"/>
            </a:lvl7pPr>
            <a:lvl8pPr>
              <a:defRPr sz="2512"/>
            </a:lvl8pPr>
            <a:lvl9pPr>
              <a:defRPr sz="2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18" y="3426790"/>
            <a:ext cx="3689424" cy="11201493"/>
          </a:xfrm>
        </p:spPr>
        <p:txBody>
          <a:bodyPr/>
          <a:lstStyle>
            <a:lvl1pPr marL="0" indent="0">
              <a:buNone/>
              <a:defRPr sz="1759"/>
            </a:lvl1pPr>
            <a:lvl2pPr marL="574159" indent="0">
              <a:buNone/>
              <a:defRPr sz="1508"/>
            </a:lvl2pPr>
            <a:lvl3pPr marL="1148317" indent="0">
              <a:buNone/>
              <a:defRPr sz="1256"/>
            </a:lvl3pPr>
            <a:lvl4pPr marL="1722477" indent="0">
              <a:buNone/>
              <a:defRPr sz="1131"/>
            </a:lvl4pPr>
            <a:lvl5pPr marL="2296636" indent="0">
              <a:buNone/>
              <a:defRPr sz="1131"/>
            </a:lvl5pPr>
            <a:lvl6pPr marL="2870795" indent="0">
              <a:buNone/>
              <a:defRPr sz="1131"/>
            </a:lvl6pPr>
            <a:lvl7pPr marL="3444954" indent="0">
              <a:buNone/>
              <a:defRPr sz="1131"/>
            </a:lvl7pPr>
            <a:lvl8pPr marL="4019114" indent="0">
              <a:buNone/>
              <a:defRPr sz="1131"/>
            </a:lvl8pPr>
            <a:lvl9pPr marL="4593272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081" y="11463050"/>
            <a:ext cx="6728572" cy="1353278"/>
          </a:xfrm>
        </p:spPr>
        <p:txBody>
          <a:bodyPr anchor="b"/>
          <a:lstStyle>
            <a:lvl1pPr algn="l">
              <a:defRPr sz="251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98081" y="1463206"/>
            <a:ext cx="6728572" cy="9825471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4019"/>
            </a:lvl1pPr>
            <a:lvl2pPr marL="574159" indent="0">
              <a:buNone/>
              <a:defRPr sz="3517"/>
            </a:lvl2pPr>
            <a:lvl3pPr marL="1148317" indent="0">
              <a:buNone/>
              <a:defRPr sz="3014"/>
            </a:lvl3pPr>
            <a:lvl4pPr marL="1722477" indent="0">
              <a:buNone/>
              <a:defRPr sz="2512"/>
            </a:lvl4pPr>
            <a:lvl5pPr marL="2296636" indent="0">
              <a:buNone/>
              <a:defRPr sz="2512"/>
            </a:lvl5pPr>
            <a:lvl6pPr marL="2870795" indent="0">
              <a:buNone/>
              <a:defRPr sz="2512"/>
            </a:lvl6pPr>
            <a:lvl7pPr marL="3444954" indent="0">
              <a:buNone/>
              <a:defRPr sz="2512"/>
            </a:lvl7pPr>
            <a:lvl8pPr marL="4019114" indent="0">
              <a:buNone/>
              <a:defRPr sz="2512"/>
            </a:lvl8pPr>
            <a:lvl9pPr marL="4593272" indent="0">
              <a:buNone/>
              <a:defRPr sz="251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8081" y="12816335"/>
            <a:ext cx="6728572" cy="1921878"/>
          </a:xfrm>
        </p:spPr>
        <p:txBody>
          <a:bodyPr/>
          <a:lstStyle>
            <a:lvl1pPr marL="0" indent="0">
              <a:buNone/>
              <a:defRPr sz="1759"/>
            </a:lvl1pPr>
            <a:lvl2pPr marL="574159" indent="0">
              <a:buNone/>
              <a:defRPr sz="1508"/>
            </a:lvl2pPr>
            <a:lvl3pPr marL="1148317" indent="0">
              <a:buNone/>
              <a:defRPr sz="1256"/>
            </a:lvl3pPr>
            <a:lvl4pPr marL="1722477" indent="0">
              <a:buNone/>
              <a:defRPr sz="1131"/>
            </a:lvl4pPr>
            <a:lvl5pPr marL="2296636" indent="0">
              <a:buNone/>
              <a:defRPr sz="1131"/>
            </a:lvl5pPr>
            <a:lvl6pPr marL="2870795" indent="0">
              <a:buNone/>
              <a:defRPr sz="1131"/>
            </a:lvl6pPr>
            <a:lvl7pPr marL="3444954" indent="0">
              <a:buNone/>
              <a:defRPr sz="1131"/>
            </a:lvl7pPr>
            <a:lvl8pPr marL="4019114" indent="0">
              <a:buNone/>
              <a:defRPr sz="1131"/>
            </a:lvl8pPr>
            <a:lvl9pPr marL="4593272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5997" y="722127"/>
            <a:ext cx="11437534" cy="300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5997" y="4201988"/>
            <a:ext cx="11437534" cy="1188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35997" y="16697051"/>
            <a:ext cx="2964517" cy="95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342942" y="16697051"/>
            <a:ext cx="4023644" cy="95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109014" y="16697051"/>
            <a:ext cx="2964517" cy="95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896" rtl="0" eaLnBrk="0" fontAlgn="base" hangingPunct="0">
        <a:spcBef>
          <a:spcPct val="0"/>
        </a:spcBef>
        <a:spcAft>
          <a:spcPct val="0"/>
        </a:spcAft>
        <a:defRPr sz="615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79896" rtl="0" eaLnBrk="0" fontAlgn="base" hangingPunct="0">
        <a:spcBef>
          <a:spcPct val="0"/>
        </a:spcBef>
        <a:spcAft>
          <a:spcPct val="0"/>
        </a:spcAft>
        <a:defRPr sz="6153">
          <a:solidFill>
            <a:schemeClr val="tx1"/>
          </a:solidFill>
          <a:latin typeface="Calibri" pitchFamily="34" charset="0"/>
        </a:defRPr>
      </a:lvl2pPr>
      <a:lvl3pPr algn="ctr" defTabSz="1279896" rtl="0" eaLnBrk="0" fontAlgn="base" hangingPunct="0">
        <a:spcBef>
          <a:spcPct val="0"/>
        </a:spcBef>
        <a:spcAft>
          <a:spcPct val="0"/>
        </a:spcAft>
        <a:defRPr sz="6153">
          <a:solidFill>
            <a:schemeClr val="tx1"/>
          </a:solidFill>
          <a:latin typeface="Calibri" pitchFamily="34" charset="0"/>
        </a:defRPr>
      </a:lvl3pPr>
      <a:lvl4pPr algn="ctr" defTabSz="1279896" rtl="0" eaLnBrk="0" fontAlgn="base" hangingPunct="0">
        <a:spcBef>
          <a:spcPct val="0"/>
        </a:spcBef>
        <a:spcAft>
          <a:spcPct val="0"/>
        </a:spcAft>
        <a:defRPr sz="6153">
          <a:solidFill>
            <a:schemeClr val="tx1"/>
          </a:solidFill>
          <a:latin typeface="Calibri" pitchFamily="34" charset="0"/>
        </a:defRPr>
      </a:lvl4pPr>
      <a:lvl5pPr algn="ctr" defTabSz="1279896" rtl="0" eaLnBrk="0" fontAlgn="base" hangingPunct="0">
        <a:spcBef>
          <a:spcPct val="0"/>
        </a:spcBef>
        <a:spcAft>
          <a:spcPct val="0"/>
        </a:spcAft>
        <a:defRPr sz="6153">
          <a:solidFill>
            <a:schemeClr val="tx1"/>
          </a:solidFill>
          <a:latin typeface="Calibri" pitchFamily="34" charset="0"/>
        </a:defRPr>
      </a:lvl5pPr>
      <a:lvl6pPr marL="574159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6pPr>
      <a:lvl7pPr marL="1148317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7pPr>
      <a:lvl8pPr marL="1722477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8pPr>
      <a:lvl9pPr marL="2296636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9pPr>
    </p:titleStyle>
    <p:bodyStyle>
      <a:lvl1pPr marL="480459" indent="-480459" algn="l" defTabSz="127989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22" kern="1200">
          <a:solidFill>
            <a:schemeClr val="tx1"/>
          </a:solidFill>
          <a:latin typeface="+mn-lt"/>
          <a:ea typeface="+mn-ea"/>
          <a:cs typeface="+mn-cs"/>
        </a:defRPr>
      </a:lvl1pPr>
      <a:lvl2pPr marL="1038670" indent="-398722" algn="l" defTabSz="127989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892" kern="1200">
          <a:solidFill>
            <a:schemeClr val="tx1"/>
          </a:solidFill>
          <a:latin typeface="+mn-lt"/>
          <a:ea typeface="+mn-ea"/>
          <a:cs typeface="+mn-cs"/>
        </a:defRPr>
      </a:lvl2pPr>
      <a:lvl3pPr marL="1598874" indent="-318977" algn="l" defTabSz="127989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91" kern="1200">
          <a:solidFill>
            <a:schemeClr val="tx1"/>
          </a:solidFill>
          <a:latin typeface="+mn-lt"/>
          <a:ea typeface="+mn-ea"/>
          <a:cs typeface="+mn-cs"/>
        </a:defRPr>
      </a:lvl3pPr>
      <a:lvl4pPr marL="2238822" indent="-318977" algn="l" defTabSz="127989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63" kern="1200">
          <a:solidFill>
            <a:schemeClr val="tx1"/>
          </a:solidFill>
          <a:latin typeface="+mn-lt"/>
          <a:ea typeface="+mn-ea"/>
          <a:cs typeface="+mn-cs"/>
        </a:defRPr>
      </a:lvl4pPr>
      <a:lvl5pPr marL="2878769" indent="-318977" algn="l" defTabSz="127989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63" kern="1200">
          <a:solidFill>
            <a:schemeClr val="tx1"/>
          </a:solidFill>
          <a:latin typeface="+mn-lt"/>
          <a:ea typeface="+mn-ea"/>
          <a:cs typeface="+mn-cs"/>
        </a:defRPr>
      </a:lvl5pPr>
      <a:lvl6pPr marL="3157875" indent="-287080" algn="l" defTabSz="1148317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6pPr>
      <a:lvl7pPr marL="3732034" indent="-287080" algn="l" defTabSz="1148317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7pPr>
      <a:lvl8pPr marL="4306192" indent="-287080" algn="l" defTabSz="1148317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8pPr>
      <a:lvl9pPr marL="4880350" indent="-287080" algn="l" defTabSz="1148317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8317" rtl="0" eaLnBrk="1" latinLnBrk="0" hangingPunct="1">
        <a:defRPr sz="2260" kern="1200">
          <a:solidFill>
            <a:schemeClr val="tx1"/>
          </a:solidFill>
          <a:latin typeface="+mn-lt"/>
          <a:ea typeface="+mn-ea"/>
          <a:cs typeface="+mn-cs"/>
        </a:defRPr>
      </a:lvl1pPr>
      <a:lvl2pPr marL="574159" algn="l" defTabSz="1148317" rtl="0" eaLnBrk="1" latinLnBrk="0" hangingPunct="1">
        <a:defRPr sz="2260" kern="1200">
          <a:solidFill>
            <a:schemeClr val="tx1"/>
          </a:solidFill>
          <a:latin typeface="+mn-lt"/>
          <a:ea typeface="+mn-ea"/>
          <a:cs typeface="+mn-cs"/>
        </a:defRPr>
      </a:lvl2pPr>
      <a:lvl3pPr marL="1148317" algn="l" defTabSz="1148317" rtl="0" eaLnBrk="1" latinLnBrk="0" hangingPunct="1">
        <a:defRPr sz="2260" kern="1200">
          <a:solidFill>
            <a:schemeClr val="tx1"/>
          </a:solidFill>
          <a:latin typeface="+mn-lt"/>
          <a:ea typeface="+mn-ea"/>
          <a:cs typeface="+mn-cs"/>
        </a:defRPr>
      </a:lvl3pPr>
      <a:lvl4pPr marL="1722477" algn="l" defTabSz="1148317" rtl="0" eaLnBrk="1" latinLnBrk="0" hangingPunct="1">
        <a:defRPr sz="2260" kern="1200">
          <a:solidFill>
            <a:schemeClr val="tx1"/>
          </a:solidFill>
          <a:latin typeface="+mn-lt"/>
          <a:ea typeface="+mn-ea"/>
          <a:cs typeface="+mn-cs"/>
        </a:defRPr>
      </a:lvl4pPr>
      <a:lvl5pPr marL="2296636" algn="l" defTabSz="1148317" rtl="0" eaLnBrk="1" latinLnBrk="0" hangingPunct="1">
        <a:defRPr sz="2260" kern="1200">
          <a:solidFill>
            <a:schemeClr val="tx1"/>
          </a:solidFill>
          <a:latin typeface="+mn-lt"/>
          <a:ea typeface="+mn-ea"/>
          <a:cs typeface="+mn-cs"/>
        </a:defRPr>
      </a:lvl5pPr>
      <a:lvl6pPr marL="2870795" algn="l" defTabSz="1148317" rtl="0" eaLnBrk="1" latinLnBrk="0" hangingPunct="1">
        <a:defRPr sz="2260" kern="1200">
          <a:solidFill>
            <a:schemeClr val="tx1"/>
          </a:solidFill>
          <a:latin typeface="+mn-lt"/>
          <a:ea typeface="+mn-ea"/>
          <a:cs typeface="+mn-cs"/>
        </a:defRPr>
      </a:lvl6pPr>
      <a:lvl7pPr marL="3444954" algn="l" defTabSz="1148317" rtl="0" eaLnBrk="1" latinLnBrk="0" hangingPunct="1">
        <a:defRPr sz="2260" kern="1200">
          <a:solidFill>
            <a:schemeClr val="tx1"/>
          </a:solidFill>
          <a:latin typeface="+mn-lt"/>
          <a:ea typeface="+mn-ea"/>
          <a:cs typeface="+mn-cs"/>
        </a:defRPr>
      </a:lvl7pPr>
      <a:lvl8pPr marL="4019114" algn="l" defTabSz="1148317" rtl="0" eaLnBrk="1" latinLnBrk="0" hangingPunct="1">
        <a:defRPr sz="2260" kern="1200">
          <a:solidFill>
            <a:schemeClr val="tx1"/>
          </a:solidFill>
          <a:latin typeface="+mn-lt"/>
          <a:ea typeface="+mn-ea"/>
          <a:cs typeface="+mn-cs"/>
        </a:defRPr>
      </a:lvl8pPr>
      <a:lvl9pPr marL="4593272" algn="l" defTabSz="1148317" rtl="0" eaLnBrk="1" latinLnBrk="0" hangingPunct="1">
        <a:defRPr sz="2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810E1EE-FD79-4F4F-A9F7-DE23311968A5}"/>
              </a:ext>
            </a:extLst>
          </p:cNvPr>
          <p:cNvSpPr>
            <a:spLocks noChangeAspect="1"/>
          </p:cNvSpPr>
          <p:nvPr/>
        </p:nvSpPr>
        <p:spPr>
          <a:xfrm>
            <a:off x="367008" y="1240009"/>
            <a:ext cx="4239284" cy="4239284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742FAA-0C52-4C08-BCD2-B6A5E956C168}"/>
              </a:ext>
            </a:extLst>
          </p:cNvPr>
          <p:cNvSpPr>
            <a:spLocks noChangeAspect="1"/>
          </p:cNvSpPr>
          <p:nvPr/>
        </p:nvSpPr>
        <p:spPr>
          <a:xfrm>
            <a:off x="2667598" y="3002201"/>
            <a:ext cx="7898504" cy="80936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31" y="4318824"/>
            <a:ext cx="4215517" cy="6828443"/>
          </a:xfrm>
          <a:prstGeom prst="rect">
            <a:avLst/>
          </a:prstGeom>
        </p:spPr>
      </p:pic>
      <p:sp>
        <p:nvSpPr>
          <p:cNvPr id="30" name="Text Box 14">
            <a:extLst>
              <a:ext uri="{FF2B5EF4-FFF2-40B4-BE49-F238E27FC236}">
                <a16:creationId xmlns:a16="http://schemas.microsoft.com/office/drawing/2014/main" id="{2A6B9F5C-91EC-4093-8479-69522B945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715" y="11829250"/>
            <a:ext cx="8381896" cy="80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938" tIns="63969" rIns="127938" bIns="63969">
            <a:spAutoFit/>
          </a:bodyPr>
          <a:lstStyle/>
          <a:p>
            <a:pPr algn="ctr" defTabSz="1279896">
              <a:lnSpc>
                <a:spcPts val="5278"/>
              </a:lnSpc>
            </a:pPr>
            <a:r>
              <a:rPr lang="en-US" sz="4635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1</a:t>
            </a:r>
            <a:endParaRPr lang="en-US" sz="1391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DD4719-E6C2-4B7B-A42B-4D605EB34D7D}"/>
              </a:ext>
            </a:extLst>
          </p:cNvPr>
          <p:cNvSpPr>
            <a:spLocks noChangeAspect="1"/>
          </p:cNvSpPr>
          <p:nvPr/>
        </p:nvSpPr>
        <p:spPr>
          <a:xfrm>
            <a:off x="8347742" y="3359651"/>
            <a:ext cx="3388368" cy="3337280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BD26DE-CCB6-4799-B583-538EABF761E6}"/>
              </a:ext>
            </a:extLst>
          </p:cNvPr>
          <p:cNvSpPr>
            <a:spLocks noChangeAspect="1"/>
          </p:cNvSpPr>
          <p:nvPr/>
        </p:nvSpPr>
        <p:spPr>
          <a:xfrm>
            <a:off x="2245378" y="9671039"/>
            <a:ext cx="502795" cy="502795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2F3F2E-3B38-44C7-8180-C05F6A9053E5}"/>
              </a:ext>
            </a:extLst>
          </p:cNvPr>
          <p:cNvSpPr>
            <a:spLocks noChangeAspect="1"/>
          </p:cNvSpPr>
          <p:nvPr/>
        </p:nvSpPr>
        <p:spPr>
          <a:xfrm>
            <a:off x="10858102" y="9669435"/>
            <a:ext cx="485810" cy="51178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C908F7-1B19-4C03-828F-23F8410A513C}"/>
              </a:ext>
            </a:extLst>
          </p:cNvPr>
          <p:cNvSpPr>
            <a:spLocks noChangeAspect="1"/>
          </p:cNvSpPr>
          <p:nvPr/>
        </p:nvSpPr>
        <p:spPr>
          <a:xfrm>
            <a:off x="4927958" y="2641831"/>
            <a:ext cx="301677" cy="30167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1621389" y="3047017"/>
            <a:ext cx="1819447" cy="89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598"/>
              </a:lnSpc>
            </a:pPr>
            <a:r>
              <a:rPr lang="en-US" sz="5399" b="1" u="none" dirty="0">
                <a:latin typeface="Felix Titling" panose="04060505060202020A04" pitchFamily="82" charset="0"/>
              </a:rPr>
              <a:t>APR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1878486" y="3995265"/>
            <a:ext cx="1256987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3528751" y="13951002"/>
            <a:ext cx="6015584" cy="1804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81" b="1" u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Chinese Evangelical Free Church</a:t>
            </a:r>
          </a:p>
          <a:p>
            <a:pPr algn="ctr"/>
            <a:r>
              <a:rPr lang="en-US" sz="2781" b="1" u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1111  S. Atlantic Blvd</a:t>
            </a:r>
          </a:p>
          <a:p>
            <a:pPr algn="ctr"/>
            <a:r>
              <a:rPr lang="en-US" sz="2781" b="1" u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Monterey Park</a:t>
            </a:r>
          </a:p>
          <a:p>
            <a:pPr algn="ctr"/>
            <a:r>
              <a:rPr lang="en-US" sz="2781" b="1" u="none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Free Admission</a:t>
            </a:r>
            <a:endParaRPr lang="en-US" sz="2781" b="1" u="none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054642F0-B160-4FE7-9A15-0D785BDC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0518" y="1039189"/>
            <a:ext cx="7182970" cy="77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938" tIns="63969" rIns="127938" bIns="63969">
            <a:spAutoFit/>
          </a:bodyPr>
          <a:lstStyle/>
          <a:p>
            <a:pPr algn="ctr" defTabSz="1279896">
              <a:lnSpc>
                <a:spcPts val="5278"/>
              </a:lnSpc>
            </a:pPr>
            <a:r>
              <a:rPr lang="en-US" sz="4172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WRIGHT SHEN</a:t>
            </a:r>
            <a:endParaRPr lang="en-US" sz="1622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89E2E0-1440-4B21-B84B-B09DFC941926}"/>
              </a:ext>
            </a:extLst>
          </p:cNvPr>
          <p:cNvSpPr/>
          <p:nvPr/>
        </p:nvSpPr>
        <p:spPr>
          <a:xfrm>
            <a:off x="6175751" y="1709298"/>
            <a:ext cx="3926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79896">
              <a:lnSpc>
                <a:spcPts val="2400"/>
              </a:lnSpc>
            </a:pPr>
            <a:r>
              <a:rPr lang="en-US" sz="2318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1</a:t>
            </a:r>
            <a:r>
              <a:rPr lang="en-US" sz="2318" u="none" baseline="30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</a:t>
            </a:r>
            <a:r>
              <a:rPr lang="en-US" sz="2318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 Prize France Intl</a:t>
            </a:r>
          </a:p>
          <a:p>
            <a:pPr algn="ctr" defTabSz="1279896">
              <a:lnSpc>
                <a:spcPts val="2400"/>
              </a:lnSpc>
            </a:pPr>
            <a:r>
              <a:rPr lang="en-US" sz="2318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1</a:t>
            </a:r>
            <a:r>
              <a:rPr lang="en-US" sz="2318" u="none" baseline="30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</a:t>
            </a:r>
            <a:r>
              <a:rPr lang="en-US" sz="2318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 Prize Hilton Head Intl</a:t>
            </a:r>
          </a:p>
          <a:p>
            <a:pPr algn="ctr" defTabSz="1279896">
              <a:lnSpc>
                <a:spcPts val="2400"/>
              </a:lnSpc>
            </a:pPr>
            <a:r>
              <a:rPr lang="en-US" sz="2318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Steinway Artist</a:t>
            </a: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F95FC337-1FC6-4D42-86E4-B58C3EA07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023" y="12404823"/>
            <a:ext cx="9128131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938" tIns="63969" rIns="127938" bIns="63969">
            <a:spAutoFit/>
          </a:bodyPr>
          <a:lstStyle/>
          <a:p>
            <a:pPr algn="ctr" defTabSz="1279896">
              <a:lnSpc>
                <a:spcPct val="110000"/>
              </a:lnSpc>
              <a:defRPr/>
            </a:pPr>
            <a:r>
              <a:rPr lang="en-US" sz="2468" b="1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Unveiling the secret spiritual lives of the great composers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1731740" y="4085828"/>
            <a:ext cx="1547155" cy="923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399" b="1" u="none" dirty="0">
                <a:latin typeface="Myriad Pro" panose="020B0503030403020204" pitchFamily="34" charset="0"/>
              </a:rPr>
              <a:t>7PM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1767501" y="2392510"/>
            <a:ext cx="1592103" cy="1034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598"/>
              </a:lnSpc>
            </a:pPr>
            <a:r>
              <a:rPr lang="en-US" sz="9897" b="1" u="none" dirty="0">
                <a:latin typeface="Myriad Pro" panose="020B0503030403020204" pitchFamily="34" charset="0"/>
              </a:rPr>
              <a:t>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1830355" y="1385768"/>
            <a:ext cx="1350113" cy="923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399" b="1" u="none" dirty="0">
                <a:latin typeface="Felix Titling" panose="04060505060202020A04" pitchFamily="82" charset="0"/>
              </a:rPr>
              <a:t>SAT</a:t>
            </a:r>
            <a:endParaRPr lang="en-US" sz="4839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73B287-1650-47D4-9916-00EB9094E1BD}"/>
              </a:ext>
            </a:extLst>
          </p:cNvPr>
          <p:cNvSpPr>
            <a:spLocks noChangeAspect="1"/>
          </p:cNvSpPr>
          <p:nvPr/>
        </p:nvSpPr>
        <p:spPr>
          <a:xfrm>
            <a:off x="8783151" y="4083048"/>
            <a:ext cx="268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40" u="none" dirty="0">
                <a:latin typeface="Myriad Pro" panose="020B0503030403020204" pitchFamily="34" charset="0"/>
              </a:rPr>
              <a:t>“A one-of-a-kind performance </a:t>
            </a:r>
          </a:p>
          <a:p>
            <a:r>
              <a:rPr lang="en-US" sz="2640" u="none" dirty="0">
                <a:latin typeface="Myriad Pro" panose="020B0503030403020204" pitchFamily="34" charset="0"/>
              </a:rPr>
              <a:t>in elegance and musicality” </a:t>
            </a:r>
          </a:p>
          <a:p>
            <a:r>
              <a:rPr lang="en-US" sz="2640" u="none" dirty="0">
                <a:latin typeface="Myriad Pro" panose="020B0503030403020204" pitchFamily="34" charset="0"/>
              </a:rPr>
              <a:t>– Central News</a:t>
            </a:r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21" y="15154977"/>
            <a:ext cx="2782972" cy="28192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C27077-C0FF-449C-95FD-7D14FBB6B31A}"/>
              </a:ext>
            </a:extLst>
          </p:cNvPr>
          <p:cNvSpPr>
            <a:spLocks noChangeAspect="1"/>
          </p:cNvSpPr>
          <p:nvPr/>
        </p:nvSpPr>
        <p:spPr>
          <a:xfrm>
            <a:off x="5295152" y="10242892"/>
            <a:ext cx="2448317" cy="582785"/>
          </a:xfrm>
          <a:prstGeom prst="rect">
            <a:avLst/>
          </a:prstGeom>
          <a:noFill/>
        </p:spPr>
        <p:txBody>
          <a:bodyPr spcFirstLastPara="1" wrap="none" lIns="50279" tIns="25140" rIns="50279" bIns="25140" numCol="1">
            <a:prstTxWarp prst="textArchDown">
              <a:avLst>
                <a:gd name="adj" fmla="val 92637"/>
              </a:avLst>
            </a:prstTxWarp>
            <a:spAutoFit/>
          </a:bodyPr>
          <a:lstStyle/>
          <a:p>
            <a:pPr algn="ctr"/>
            <a:r>
              <a:rPr lang="en-US" sz="107072" u="none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107072" dirty="0">
              <a:ln w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2B7F1C-77E2-48C8-BE58-5B0DB885269E}"/>
              </a:ext>
            </a:extLst>
          </p:cNvPr>
          <p:cNvSpPr/>
          <p:nvPr/>
        </p:nvSpPr>
        <p:spPr>
          <a:xfrm>
            <a:off x="6410844" y="13346925"/>
            <a:ext cx="251398" cy="251398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2626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1F6CC3-0B92-46D6-B0CA-396AA72F6C8C}"/>
              </a:ext>
            </a:extLst>
          </p:cNvPr>
          <p:cNvSpPr txBox="1"/>
          <p:nvPr/>
        </p:nvSpPr>
        <p:spPr>
          <a:xfrm>
            <a:off x="631588" y="1677715"/>
            <a:ext cx="10598029" cy="13544029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r>
              <a:rPr lang="en-US" sz="2318" b="1" u="none" dirty="0"/>
              <a:t>Instructions for printing this PowerPoint:</a:t>
            </a:r>
          </a:p>
          <a:p>
            <a:endParaRPr lang="en-US" sz="1854" dirty="0"/>
          </a:p>
          <a:p>
            <a:r>
              <a:rPr lang="en-US" sz="2318" u="none" dirty="0"/>
              <a:t>1) Edit the location, date and time</a:t>
            </a:r>
          </a:p>
          <a:p>
            <a:r>
              <a:rPr lang="en-US" sz="2318" u="none" dirty="0"/>
              <a:t>2) Save the file</a:t>
            </a:r>
          </a:p>
          <a:p>
            <a:r>
              <a:rPr lang="en-US" sz="2318" u="none" dirty="0"/>
              <a:t>3) In the lower left corner next to the Start </a:t>
            </a:r>
          </a:p>
          <a:p>
            <a:r>
              <a:rPr lang="en-US" sz="2318" u="none" dirty="0"/>
              <a:t>button, type “regedit” in the search box.</a:t>
            </a:r>
          </a:p>
          <a:p>
            <a:endParaRPr lang="en-US" sz="1800" dirty="0"/>
          </a:p>
          <a:p>
            <a:r>
              <a:rPr lang="en-US" sz="2318" u="none" dirty="0"/>
              <a:t>4) Click Yes if it asks for Permission.</a:t>
            </a:r>
          </a:p>
          <a:p>
            <a:r>
              <a:rPr lang="en-US" sz="2318" u="none" dirty="0"/>
              <a:t>5) Click on the &gt; next to </a:t>
            </a:r>
            <a:r>
              <a:rPr lang="en-US" sz="2318" b="1" u="none" dirty="0"/>
              <a:t>HKEY_CURRENT_USER</a:t>
            </a:r>
            <a:endParaRPr lang="en-US" sz="1854" b="1" u="none" dirty="0"/>
          </a:p>
          <a:p>
            <a:r>
              <a:rPr lang="en-US" sz="2318" u="none" dirty="0"/>
              <a:t>6) On the next level, click on the &gt; next to </a:t>
            </a:r>
            <a:r>
              <a:rPr lang="en-US" sz="2318" b="1" u="none" dirty="0"/>
              <a:t>Software</a:t>
            </a:r>
            <a:endParaRPr lang="en-US" sz="4635" b="1" u="none" dirty="0"/>
          </a:p>
          <a:p>
            <a:r>
              <a:rPr lang="en-US" sz="2318" u="none" dirty="0"/>
              <a:t>7) On the next level, click on the &gt; next to </a:t>
            </a:r>
            <a:r>
              <a:rPr lang="en-US" sz="2318" b="1" u="none" dirty="0"/>
              <a:t>Microsoft</a:t>
            </a:r>
          </a:p>
          <a:p>
            <a:r>
              <a:rPr lang="en-US" sz="2318" u="none" dirty="0"/>
              <a:t>8) On the next level, click on the &gt; next to </a:t>
            </a:r>
            <a:r>
              <a:rPr lang="en-US" sz="2318" b="1" u="none" dirty="0"/>
              <a:t>Office</a:t>
            </a:r>
          </a:p>
          <a:p>
            <a:r>
              <a:rPr lang="en-US" sz="2318" u="none" dirty="0"/>
              <a:t>9) Depending on the version of your </a:t>
            </a:r>
            <a:r>
              <a:rPr lang="en-US" sz="2318" u="none" dirty="0" err="1"/>
              <a:t>Powerpoint</a:t>
            </a:r>
            <a:r>
              <a:rPr lang="en-US" sz="2318" u="none" dirty="0"/>
              <a:t>, you will either</a:t>
            </a:r>
          </a:p>
          <a:p>
            <a:r>
              <a:rPr lang="en-US" sz="2318" u="none" dirty="0"/>
              <a:t> click on the arrow next to “16.0”, “15.0”, “14.0”, “12.0” or “11.0”. </a:t>
            </a:r>
          </a:p>
          <a:p>
            <a:r>
              <a:rPr lang="en-US" sz="2318" u="none" dirty="0"/>
              <a:t>10) On the next level, click on the &gt; next to </a:t>
            </a:r>
            <a:r>
              <a:rPr lang="en-US" sz="2318" b="1" u="none" dirty="0" err="1"/>
              <a:t>Powerpoint</a:t>
            </a:r>
            <a:endParaRPr lang="en-US" sz="2318" b="1" u="none" dirty="0"/>
          </a:p>
          <a:p>
            <a:r>
              <a:rPr lang="en-US" sz="2318" u="none" dirty="0"/>
              <a:t>11) Click on </a:t>
            </a:r>
            <a:r>
              <a:rPr lang="en-US" sz="2318" b="1" u="none" dirty="0"/>
              <a:t>Options</a:t>
            </a:r>
            <a:r>
              <a:rPr lang="en-US" sz="2318" u="none" dirty="0"/>
              <a:t>.</a:t>
            </a:r>
          </a:p>
          <a:p>
            <a:r>
              <a:rPr lang="en-US" sz="2318" u="none" dirty="0"/>
              <a:t>12) Click the </a:t>
            </a:r>
            <a:r>
              <a:rPr lang="en-US" sz="2318" b="1" u="none" dirty="0"/>
              <a:t>Edit</a:t>
            </a:r>
            <a:r>
              <a:rPr lang="en-US" sz="2318" u="none" dirty="0"/>
              <a:t> menu at the top, then select </a:t>
            </a:r>
            <a:r>
              <a:rPr lang="en-US" sz="2318" b="1" u="none" dirty="0"/>
              <a:t>New</a:t>
            </a:r>
            <a:r>
              <a:rPr lang="en-US" sz="2318" u="none" dirty="0"/>
              <a:t> and </a:t>
            </a:r>
            <a:r>
              <a:rPr lang="en-US" sz="2318" b="1" u="none" dirty="0"/>
              <a:t>DWORD (32-bit) Value</a:t>
            </a:r>
          </a:p>
          <a:p>
            <a:endParaRPr lang="en-US" sz="2086" b="1" dirty="0"/>
          </a:p>
          <a:p>
            <a:endParaRPr lang="en-US" sz="2086" b="1" dirty="0"/>
          </a:p>
          <a:p>
            <a:endParaRPr lang="en-US" sz="2086" b="1" dirty="0"/>
          </a:p>
          <a:p>
            <a:endParaRPr lang="en-US" sz="1854" b="1" dirty="0"/>
          </a:p>
          <a:p>
            <a:endParaRPr lang="en-US" sz="1854" b="1" dirty="0"/>
          </a:p>
          <a:p>
            <a:endParaRPr lang="en-US" sz="1854" b="1" dirty="0"/>
          </a:p>
          <a:p>
            <a:endParaRPr lang="en-US" sz="1854" dirty="0"/>
          </a:p>
          <a:p>
            <a:endParaRPr lang="en-US" sz="2318" u="none" dirty="0"/>
          </a:p>
          <a:p>
            <a:endParaRPr lang="en-US" sz="2318" u="none" dirty="0"/>
          </a:p>
          <a:p>
            <a:r>
              <a:rPr lang="en-US" sz="2318" u="none" dirty="0"/>
              <a:t>13) Type </a:t>
            </a:r>
            <a:r>
              <a:rPr lang="en-US" sz="2318" b="1" u="none" dirty="0" err="1"/>
              <a:t>ExportBitmapResolution</a:t>
            </a:r>
            <a:r>
              <a:rPr lang="en-US" sz="2318" u="none" dirty="0"/>
              <a:t> and press Enter.</a:t>
            </a:r>
          </a:p>
          <a:p>
            <a:r>
              <a:rPr lang="en-US" sz="2318" u="none" dirty="0"/>
              <a:t>14) Make sure that </a:t>
            </a:r>
            <a:r>
              <a:rPr lang="en-US" sz="2318" b="1" u="none" dirty="0" err="1"/>
              <a:t>ExportBitmapResolution</a:t>
            </a:r>
            <a:r>
              <a:rPr lang="en-US" sz="2318" u="none" dirty="0"/>
              <a:t> is selected</a:t>
            </a:r>
          </a:p>
          <a:p>
            <a:r>
              <a:rPr lang="en-US" sz="2318" u="none" dirty="0"/>
              <a:t> and then click </a:t>
            </a:r>
            <a:r>
              <a:rPr lang="en-US" sz="2318" b="1" u="none" dirty="0"/>
              <a:t>Edit</a:t>
            </a:r>
            <a:r>
              <a:rPr lang="en-US" sz="2318" u="none" dirty="0"/>
              <a:t> menu and </a:t>
            </a:r>
            <a:r>
              <a:rPr lang="en-US" sz="2318" b="1" u="none" dirty="0"/>
              <a:t>Modify</a:t>
            </a:r>
          </a:p>
          <a:p>
            <a:r>
              <a:rPr lang="en-US" sz="2318" u="none" dirty="0"/>
              <a:t>15) In the </a:t>
            </a:r>
            <a:r>
              <a:rPr lang="en-US" sz="2318" b="1" u="none" dirty="0"/>
              <a:t>Value</a:t>
            </a:r>
            <a:r>
              <a:rPr lang="en-US" sz="2318" u="none" dirty="0"/>
              <a:t> data box, type </a:t>
            </a:r>
            <a:r>
              <a:rPr lang="en-US" sz="2318" b="1" u="none" dirty="0"/>
              <a:t>12C</a:t>
            </a:r>
            <a:r>
              <a:rPr lang="en-US" sz="2318" u="none" dirty="0"/>
              <a:t>.  Click OK</a:t>
            </a:r>
          </a:p>
          <a:p>
            <a:r>
              <a:rPr lang="en-US" sz="2318" u="none" dirty="0"/>
              <a:t>16) Click </a:t>
            </a:r>
            <a:r>
              <a:rPr lang="en-US" sz="2318" b="1" u="none" dirty="0"/>
              <a:t>File</a:t>
            </a:r>
            <a:r>
              <a:rPr lang="en-US" sz="2318" u="none" dirty="0"/>
              <a:t>, </a:t>
            </a:r>
            <a:r>
              <a:rPr lang="en-US" sz="2318" b="1" u="none" dirty="0"/>
              <a:t>Exit</a:t>
            </a:r>
            <a:r>
              <a:rPr lang="en-US" sz="2318" u="none" dirty="0"/>
              <a:t> to exit Registry Editor</a:t>
            </a:r>
          </a:p>
          <a:p>
            <a:r>
              <a:rPr lang="en-US" sz="2318" u="none" dirty="0"/>
              <a:t>17) Close PPT and re-open the presentation</a:t>
            </a:r>
          </a:p>
          <a:p>
            <a:r>
              <a:rPr lang="en-US" sz="2318" u="none" dirty="0"/>
              <a:t>18) Make sure Current Slide is slide 1</a:t>
            </a:r>
          </a:p>
          <a:p>
            <a:r>
              <a:rPr lang="en-US" sz="2318" u="none" dirty="0"/>
              <a:t>19) On the </a:t>
            </a:r>
            <a:r>
              <a:rPr lang="en-US" sz="2318" b="1" u="none" dirty="0"/>
              <a:t>File</a:t>
            </a:r>
            <a:r>
              <a:rPr lang="en-US" sz="2318" u="none" dirty="0"/>
              <a:t> menu, click </a:t>
            </a:r>
            <a:r>
              <a:rPr lang="en-US" sz="2318" b="1" u="none" dirty="0"/>
              <a:t>Save As</a:t>
            </a:r>
          </a:p>
          <a:p>
            <a:r>
              <a:rPr lang="en-US" sz="2318" u="none" dirty="0"/>
              <a:t>20) Select </a:t>
            </a:r>
            <a:r>
              <a:rPr lang="en-US" sz="2318" b="1" u="none" dirty="0"/>
              <a:t>PNG</a:t>
            </a:r>
            <a:r>
              <a:rPr lang="en-US" sz="2318" u="none" dirty="0"/>
              <a:t> as file type</a:t>
            </a:r>
          </a:p>
          <a:p>
            <a:r>
              <a:rPr lang="en-US" sz="2318" u="none" dirty="0"/>
              <a:t>21) Click </a:t>
            </a:r>
            <a:r>
              <a:rPr lang="en-US" sz="2318" b="1" u="none" dirty="0"/>
              <a:t>Current Slide only</a:t>
            </a:r>
          </a:p>
          <a:p>
            <a:endParaRPr lang="en-US" sz="2100" b="1" u="none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41571C-9919-448F-9E43-919B7564D088}"/>
              </a:ext>
            </a:extLst>
          </p:cNvPr>
          <p:cNvGrpSpPr/>
          <p:nvPr/>
        </p:nvGrpSpPr>
        <p:grpSpPr>
          <a:xfrm>
            <a:off x="6664326" y="2005534"/>
            <a:ext cx="3380800" cy="2275014"/>
            <a:chOff x="1825226" y="1333500"/>
            <a:chExt cx="2067594" cy="13398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A1921B-8916-47B6-BF60-12ACF3E81618}"/>
                </a:ext>
              </a:extLst>
            </p:cNvPr>
            <p:cNvGrpSpPr/>
            <p:nvPr/>
          </p:nvGrpSpPr>
          <p:grpSpPr>
            <a:xfrm>
              <a:off x="1825226" y="1333500"/>
              <a:ext cx="1352664" cy="1282700"/>
              <a:chOff x="250426" y="2959100"/>
              <a:chExt cx="1352664" cy="12827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4B94D6B-8240-472D-89EC-DA740E5A8A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66667"/>
              <a:stretch/>
            </p:blipFill>
            <p:spPr>
              <a:xfrm>
                <a:off x="250426" y="2959100"/>
                <a:ext cx="1352664" cy="7683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24C4FF1-3EBA-48BB-9C1C-846AC9E819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7686"/>
              <a:stretch/>
            </p:blipFill>
            <p:spPr>
              <a:xfrm>
                <a:off x="250426" y="3727450"/>
                <a:ext cx="1352664" cy="514350"/>
              </a:xfrm>
              <a:prstGeom prst="rect">
                <a:avLst/>
              </a:prstGeom>
            </p:spPr>
          </p:pic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45F054-080F-422C-BC7B-A23F50F8C855}"/>
                </a:ext>
              </a:extLst>
            </p:cNvPr>
            <p:cNvSpPr/>
            <p:nvPr/>
          </p:nvSpPr>
          <p:spPr>
            <a:xfrm>
              <a:off x="1961808" y="2463285"/>
              <a:ext cx="539750" cy="21006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7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6704AE9-9093-4C26-B87E-C445FA2937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2643" y="2205775"/>
              <a:ext cx="700655" cy="36254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B96B85-863C-43DD-BF87-50E8B7DBEED3}"/>
                </a:ext>
              </a:extLst>
            </p:cNvPr>
            <p:cNvSpPr txBox="1"/>
            <p:nvPr/>
          </p:nvSpPr>
          <p:spPr>
            <a:xfrm>
              <a:off x="2874043" y="2072506"/>
              <a:ext cx="1018777" cy="421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u="none" dirty="0"/>
                <a:t>Type this.</a:t>
              </a:r>
            </a:p>
            <a:p>
              <a:r>
                <a:rPr lang="en-US" sz="1350" u="none" dirty="0"/>
                <a:t>Then this appears, </a:t>
              </a:r>
            </a:p>
            <a:p>
              <a:r>
                <a:rPr lang="en-US" sz="1350" u="none" dirty="0"/>
                <a:t>double-click it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2D912F1-0458-4EB9-BA7B-4CA86FCDE7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559" y="1717676"/>
              <a:ext cx="1275478" cy="62818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42546B-F60C-4FC1-A14F-7AFD444B8014}"/>
              </a:ext>
            </a:extLst>
          </p:cNvPr>
          <p:cNvGrpSpPr/>
          <p:nvPr/>
        </p:nvGrpSpPr>
        <p:grpSpPr>
          <a:xfrm>
            <a:off x="8213966" y="4065756"/>
            <a:ext cx="1985351" cy="1783837"/>
            <a:chOff x="3166746" y="2687028"/>
            <a:chExt cx="967257" cy="80220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24DA028-6BF6-4A83-AC25-AE660A6C8D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505" b="60350"/>
            <a:stretch/>
          </p:blipFill>
          <p:spPr>
            <a:xfrm>
              <a:off x="3166746" y="2687028"/>
              <a:ext cx="967257" cy="802206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795538-5A2F-45D8-97BB-06903250BEEA}"/>
                </a:ext>
              </a:extLst>
            </p:cNvPr>
            <p:cNvSpPr/>
            <p:nvPr/>
          </p:nvSpPr>
          <p:spPr>
            <a:xfrm>
              <a:off x="3228690" y="3110985"/>
              <a:ext cx="162210" cy="6536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7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62DF45-1ED1-4E6B-B6ED-9C8534E44288}"/>
              </a:ext>
            </a:extLst>
          </p:cNvPr>
          <p:cNvGrpSpPr/>
          <p:nvPr/>
        </p:nvGrpSpPr>
        <p:grpSpPr>
          <a:xfrm>
            <a:off x="10336065" y="4065755"/>
            <a:ext cx="1161992" cy="2772404"/>
            <a:chOff x="4134003" y="3088131"/>
            <a:chExt cx="638421" cy="12346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A4BB089-9F1B-428E-82A3-9E89CC244D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1944" b="31847"/>
            <a:stretch/>
          </p:blipFill>
          <p:spPr>
            <a:xfrm>
              <a:off x="4134003" y="3088131"/>
              <a:ext cx="638421" cy="1234691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DBBD914-CE2C-4B93-B242-B2DBD6E9A311}"/>
                </a:ext>
              </a:extLst>
            </p:cNvPr>
            <p:cNvSpPr/>
            <p:nvPr/>
          </p:nvSpPr>
          <p:spPr>
            <a:xfrm>
              <a:off x="4246553" y="4103153"/>
              <a:ext cx="162210" cy="6536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7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1642DFB-1720-4697-BB3D-794832FD05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4" t="2823" r="75496" b="69973"/>
          <a:stretch/>
        </p:blipFill>
        <p:spPr>
          <a:xfrm>
            <a:off x="766469" y="7796169"/>
            <a:ext cx="5297420" cy="20568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EC4275-BFF4-46D8-AA72-4F3A15BC3E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07" t="3484" r="68056" b="68725"/>
          <a:stretch/>
        </p:blipFill>
        <p:spPr>
          <a:xfrm>
            <a:off x="6170820" y="7770470"/>
            <a:ext cx="5853080" cy="207932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109AFA-E1A5-4F0C-B6BB-44ED80CCD7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8536" b="52084"/>
          <a:stretch/>
        </p:blipFill>
        <p:spPr>
          <a:xfrm>
            <a:off x="7795192" y="12664120"/>
            <a:ext cx="4174624" cy="143412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B954716-5540-4A65-AC7F-A628C09F5CA6}"/>
              </a:ext>
            </a:extLst>
          </p:cNvPr>
          <p:cNvGrpSpPr/>
          <p:nvPr/>
        </p:nvGrpSpPr>
        <p:grpSpPr>
          <a:xfrm>
            <a:off x="8981711" y="10923976"/>
            <a:ext cx="3053831" cy="1548512"/>
            <a:chOff x="2969944" y="5328691"/>
            <a:chExt cx="1228896" cy="73882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C64F3BF-DF76-4357-B264-2CC10F9AC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69944" y="5328691"/>
              <a:ext cx="1228896" cy="738823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A9C3E8-C16C-47A8-83D7-B3812959520F}"/>
                </a:ext>
              </a:extLst>
            </p:cNvPr>
            <p:cNvSpPr/>
            <p:nvPr/>
          </p:nvSpPr>
          <p:spPr>
            <a:xfrm>
              <a:off x="2969944" y="5704897"/>
              <a:ext cx="173306" cy="1124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7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A70563-CA1B-4181-99FF-D9B6A87760AE}"/>
              </a:ext>
            </a:extLst>
          </p:cNvPr>
          <p:cNvGrpSpPr/>
          <p:nvPr/>
        </p:nvGrpSpPr>
        <p:grpSpPr>
          <a:xfrm>
            <a:off x="5064213" y="14412734"/>
            <a:ext cx="3811904" cy="1128206"/>
            <a:chOff x="683666" y="6934021"/>
            <a:chExt cx="1923913" cy="478741"/>
          </a:xfrm>
        </p:grpSpPr>
        <p:pic>
          <p:nvPicPr>
            <p:cNvPr id="27" name="Picture 2" descr="Click ">
              <a:extLst>
                <a:ext uri="{FF2B5EF4-FFF2-40B4-BE49-F238E27FC236}">
                  <a16:creationId xmlns:a16="http://schemas.microsoft.com/office/drawing/2014/main" id="{28B8C806-3974-4B6A-9E81-EF4D6E59F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666" y="6934021"/>
              <a:ext cx="1923913" cy="478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1ED903-4D1B-43A6-BA14-265A39531541}"/>
                </a:ext>
              </a:extLst>
            </p:cNvPr>
            <p:cNvSpPr/>
            <p:nvPr/>
          </p:nvSpPr>
          <p:spPr>
            <a:xfrm>
              <a:off x="1377994" y="7209152"/>
              <a:ext cx="535256" cy="1696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7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6DC5467-EE6F-4497-8D0C-C0FF395DC393}"/>
              </a:ext>
            </a:extLst>
          </p:cNvPr>
          <p:cNvSpPr/>
          <p:nvPr/>
        </p:nvSpPr>
        <p:spPr>
          <a:xfrm>
            <a:off x="7309293" y="1677715"/>
            <a:ext cx="4690895" cy="461631"/>
          </a:xfrm>
          <a:prstGeom prst="rect">
            <a:avLst/>
          </a:prstGeom>
          <a:noFill/>
        </p:spPr>
        <p:txBody>
          <a:bodyPr wrap="none" lIns="137126" tIns="68563" rIns="137126" bIns="68563">
            <a:spAutoFit/>
          </a:bodyPr>
          <a:lstStyle/>
          <a:p>
            <a:pPr algn="ctr"/>
            <a:r>
              <a:rPr lang="en-US" sz="2100" u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only have to do this once per PC</a:t>
            </a:r>
          </a:p>
        </p:txBody>
      </p:sp>
    </p:spTree>
    <p:extLst>
      <p:ext uri="{BB962C8B-B14F-4D97-AF65-F5344CB8AC3E}">
        <p14:creationId xmlns:p14="http://schemas.microsoft.com/office/powerpoint/2010/main" val="363112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346</Words>
  <Application>Microsoft Office PowerPoint</Application>
  <PresentationFormat>Custom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 Unicode MS</vt:lpstr>
      <vt:lpstr>Arial</vt:lpstr>
      <vt:lpstr>Calibri</vt:lpstr>
      <vt:lpstr>Felix Titling</vt:lpstr>
      <vt:lpstr>Myriad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207</cp:revision>
  <dcterms:created xsi:type="dcterms:W3CDTF">2012-02-03T06:58:22Z</dcterms:created>
  <dcterms:modified xsi:type="dcterms:W3CDTF">2018-07-27T01:09:36Z</dcterms:modified>
</cp:coreProperties>
</file>