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61" r:id="rId2"/>
    <p:sldId id="262" r:id="rId3"/>
  </p:sldIdLst>
  <p:sldSz cx="7589838" cy="1069816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u="sng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162" algn="l" rtl="0" fontAlgn="base">
      <a:spcBef>
        <a:spcPct val="0"/>
      </a:spcBef>
      <a:spcAft>
        <a:spcPct val="0"/>
      </a:spcAft>
      <a:defRPr sz="2000" u="sng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323" algn="l" rtl="0" fontAlgn="base">
      <a:spcBef>
        <a:spcPct val="0"/>
      </a:spcBef>
      <a:spcAft>
        <a:spcPct val="0"/>
      </a:spcAft>
      <a:defRPr sz="2000" u="sng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485" algn="l" rtl="0" fontAlgn="base">
      <a:spcBef>
        <a:spcPct val="0"/>
      </a:spcBef>
      <a:spcAft>
        <a:spcPct val="0"/>
      </a:spcAft>
      <a:defRPr sz="2000" u="sng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646" algn="l" rtl="0" fontAlgn="base">
      <a:spcBef>
        <a:spcPct val="0"/>
      </a:spcBef>
      <a:spcAft>
        <a:spcPct val="0"/>
      </a:spcAft>
      <a:defRPr sz="2000" u="sng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5809" algn="l" defTabSz="914323" rtl="0" eaLnBrk="1" latinLnBrk="0" hangingPunct="1">
      <a:defRPr sz="2000" u="sng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2970" algn="l" defTabSz="914323" rtl="0" eaLnBrk="1" latinLnBrk="0" hangingPunct="1">
      <a:defRPr sz="2000" u="sng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131" algn="l" defTabSz="914323" rtl="0" eaLnBrk="1" latinLnBrk="0" hangingPunct="1">
      <a:defRPr sz="2000" u="sng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293" algn="l" defTabSz="914323" rtl="0" eaLnBrk="1" latinLnBrk="0" hangingPunct="1">
      <a:defRPr sz="2000" u="sng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370" userDrawn="1">
          <p15:clr>
            <a:srgbClr val="A4A3A4"/>
          </p15:clr>
        </p15:guide>
        <p15:guide id="2" pos="239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D06A"/>
    <a:srgbClr val="EDDC5D"/>
    <a:srgbClr val="FFFF99"/>
    <a:srgbClr val="FFFF47"/>
    <a:srgbClr val="FFFF66"/>
    <a:srgbClr val="FBFF47"/>
    <a:srgbClr val="FF4747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28" autoAdjust="0"/>
    <p:restoredTop sz="87638" autoAdjust="0"/>
  </p:normalViewPr>
  <p:slideViewPr>
    <p:cSldViewPr>
      <p:cViewPr>
        <p:scale>
          <a:sx n="75" d="100"/>
          <a:sy n="75" d="100"/>
        </p:scale>
        <p:origin x="894" y="-240"/>
      </p:cViewPr>
      <p:guideLst>
        <p:guide orient="horz" pos="3370"/>
        <p:guide pos="239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20915-FE7C-4713-A6DE-449E9E73C57F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08250" y="1200150"/>
            <a:ext cx="229870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16B14-1EFE-442A-9B73-E0D806A3B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37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2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23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85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46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09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70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31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93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2268" y="3021242"/>
            <a:ext cx="5692379" cy="20847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4539" y="5511175"/>
            <a:ext cx="4687841" cy="248543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738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7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21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95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69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43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1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91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C1CCBA-DDC0-4904-8620-99EAB861C63B}" type="datetimeFigureOut">
              <a:rPr lang="en-US"/>
              <a:pPr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E1CDEE-1B65-48C4-995A-C2167215E4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C5C0C9-8ECD-48D8-A96C-5D0C7C3A1071}" type="datetimeFigureOut">
              <a:rPr lang="en-US"/>
              <a:pPr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5F612A-3134-4C05-BAD7-D6628B5C13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41449" y="520052"/>
            <a:ext cx="1130105" cy="110628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1136" y="520052"/>
            <a:ext cx="3278699" cy="110628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8DA24E-0639-4A0B-BEBD-FE876F51E621}" type="datetimeFigureOut">
              <a:rPr lang="en-US"/>
              <a:pPr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B5C1E9-06BE-4372-B0E4-62261B6DC0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2B53E-223A-4CA8-9D19-9038052E8650}" type="datetimeFigureOut">
              <a:rPr lang="en-US"/>
              <a:pPr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04F514-64F4-440C-8566-5BAEA3B15F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010" y="6249601"/>
            <a:ext cx="5692379" cy="1931613"/>
          </a:xfrm>
        </p:spPr>
        <p:txBody>
          <a:bodyPr anchor="t"/>
          <a:lstStyle>
            <a:lvl1pPr algn="l">
              <a:defRPr sz="327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9010" y="4122127"/>
            <a:ext cx="5692379" cy="2127475"/>
          </a:xfrm>
        </p:spPr>
        <p:txBody>
          <a:bodyPr anchor="b"/>
          <a:lstStyle>
            <a:lvl1pPr marL="0" indent="0">
              <a:buNone/>
              <a:defRPr sz="1636">
                <a:solidFill>
                  <a:schemeClr val="tx1">
                    <a:tint val="75000"/>
                  </a:schemeClr>
                </a:solidFill>
              </a:defRPr>
            </a:lvl1pPr>
            <a:lvl2pPr marL="373876" indent="0">
              <a:buNone/>
              <a:defRPr sz="1472">
                <a:solidFill>
                  <a:schemeClr val="tx1">
                    <a:tint val="75000"/>
                  </a:schemeClr>
                </a:solidFill>
              </a:defRPr>
            </a:lvl2pPr>
            <a:lvl3pPr marL="747753" indent="0">
              <a:buNone/>
              <a:defRPr sz="1309">
                <a:solidFill>
                  <a:schemeClr val="tx1">
                    <a:tint val="75000"/>
                  </a:schemeClr>
                </a:solidFill>
              </a:defRPr>
            </a:lvl3pPr>
            <a:lvl4pPr marL="1121629" indent="0">
              <a:buNone/>
              <a:defRPr sz="1145">
                <a:solidFill>
                  <a:schemeClr val="tx1">
                    <a:tint val="75000"/>
                  </a:schemeClr>
                </a:solidFill>
              </a:defRPr>
            </a:lvl4pPr>
            <a:lvl5pPr marL="1495506" indent="0">
              <a:buNone/>
              <a:defRPr sz="1145">
                <a:solidFill>
                  <a:schemeClr val="tx1">
                    <a:tint val="75000"/>
                  </a:schemeClr>
                </a:solidFill>
              </a:defRPr>
            </a:lvl5pPr>
            <a:lvl6pPr marL="1869382" indent="0">
              <a:buNone/>
              <a:defRPr sz="1145">
                <a:solidFill>
                  <a:schemeClr val="tx1">
                    <a:tint val="75000"/>
                  </a:schemeClr>
                </a:solidFill>
              </a:defRPr>
            </a:lvl6pPr>
            <a:lvl7pPr marL="2243259" indent="0">
              <a:buNone/>
              <a:defRPr sz="1145">
                <a:solidFill>
                  <a:schemeClr val="tx1">
                    <a:tint val="75000"/>
                  </a:schemeClr>
                </a:solidFill>
              </a:defRPr>
            </a:lvl7pPr>
            <a:lvl8pPr marL="2617135" indent="0">
              <a:buNone/>
              <a:defRPr sz="1145">
                <a:solidFill>
                  <a:schemeClr val="tx1">
                    <a:tint val="75000"/>
                  </a:schemeClr>
                </a:solidFill>
              </a:defRPr>
            </a:lvl8pPr>
            <a:lvl9pPr marL="2991012" indent="0">
              <a:buNone/>
              <a:defRPr sz="11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BCB74A-D2C2-4954-B753-6EB10C2B137C}" type="datetimeFigureOut">
              <a:rPr lang="en-US"/>
              <a:pPr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B56E1B-943E-4DEB-A294-C334C2BFF1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136" y="3025746"/>
            <a:ext cx="2204401" cy="8557181"/>
          </a:xfrm>
        </p:spPr>
        <p:txBody>
          <a:bodyPr/>
          <a:lstStyle>
            <a:lvl1pPr>
              <a:defRPr sz="2290"/>
            </a:lvl1pPr>
            <a:lvl2pPr>
              <a:defRPr sz="1963"/>
            </a:lvl2pPr>
            <a:lvl3pPr>
              <a:defRPr sz="1636"/>
            </a:lvl3pPr>
            <a:lvl4pPr>
              <a:defRPr sz="1472"/>
            </a:lvl4pPr>
            <a:lvl5pPr>
              <a:defRPr sz="1472"/>
            </a:lvl5pPr>
            <a:lvl6pPr>
              <a:defRPr sz="1472"/>
            </a:lvl6pPr>
            <a:lvl7pPr>
              <a:defRPr sz="1472"/>
            </a:lvl7pPr>
            <a:lvl8pPr>
              <a:defRPr sz="1472"/>
            </a:lvl8pPr>
            <a:lvl9pPr>
              <a:defRPr sz="147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7152" y="3025746"/>
            <a:ext cx="2204401" cy="8557181"/>
          </a:xfrm>
        </p:spPr>
        <p:txBody>
          <a:bodyPr/>
          <a:lstStyle>
            <a:lvl1pPr>
              <a:defRPr sz="2290"/>
            </a:lvl1pPr>
            <a:lvl2pPr>
              <a:defRPr sz="1963"/>
            </a:lvl2pPr>
            <a:lvl3pPr>
              <a:defRPr sz="1636"/>
            </a:lvl3pPr>
            <a:lvl4pPr>
              <a:defRPr sz="1472"/>
            </a:lvl4pPr>
            <a:lvl5pPr>
              <a:defRPr sz="1472"/>
            </a:lvl5pPr>
            <a:lvl6pPr>
              <a:defRPr sz="1472"/>
            </a:lvl6pPr>
            <a:lvl7pPr>
              <a:defRPr sz="1472"/>
            </a:lvl7pPr>
            <a:lvl8pPr>
              <a:defRPr sz="1472"/>
            </a:lvl8pPr>
            <a:lvl9pPr>
              <a:defRPr sz="147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62ABA3-F994-4A3E-97B9-6A630374972C}" type="datetimeFigureOut">
              <a:rPr lang="en-US"/>
              <a:pPr/>
              <a:t>7/26/2018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31D2A9-2A22-4416-8815-1FE9BE1EB1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846" y="389476"/>
            <a:ext cx="6027224" cy="162093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847" y="2177006"/>
            <a:ext cx="2958968" cy="907272"/>
          </a:xfrm>
        </p:spPr>
        <p:txBody>
          <a:bodyPr anchor="b"/>
          <a:lstStyle>
            <a:lvl1pPr marL="0" indent="0">
              <a:buNone/>
              <a:defRPr sz="1963" b="1"/>
            </a:lvl1pPr>
            <a:lvl2pPr marL="373876" indent="0">
              <a:buNone/>
              <a:defRPr sz="1636" b="1"/>
            </a:lvl2pPr>
            <a:lvl3pPr marL="747753" indent="0">
              <a:buNone/>
              <a:defRPr sz="1472" b="1"/>
            </a:lvl3pPr>
            <a:lvl4pPr marL="1121629" indent="0">
              <a:buNone/>
              <a:defRPr sz="1309" b="1"/>
            </a:lvl4pPr>
            <a:lvl5pPr marL="1495506" indent="0">
              <a:buNone/>
              <a:defRPr sz="1309" b="1"/>
            </a:lvl5pPr>
            <a:lvl6pPr marL="1869382" indent="0">
              <a:buNone/>
              <a:defRPr sz="1309" b="1"/>
            </a:lvl6pPr>
            <a:lvl7pPr marL="2243259" indent="0">
              <a:buNone/>
              <a:defRPr sz="1309" b="1"/>
            </a:lvl7pPr>
            <a:lvl8pPr marL="2617135" indent="0">
              <a:buNone/>
              <a:defRPr sz="1309" b="1"/>
            </a:lvl8pPr>
            <a:lvl9pPr marL="2991012" indent="0">
              <a:buNone/>
              <a:defRPr sz="130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4847" y="3084276"/>
            <a:ext cx="2958968" cy="5603479"/>
          </a:xfrm>
        </p:spPr>
        <p:txBody>
          <a:bodyPr/>
          <a:lstStyle>
            <a:lvl1pPr>
              <a:defRPr sz="1963"/>
            </a:lvl1pPr>
            <a:lvl2pPr>
              <a:defRPr sz="1636"/>
            </a:lvl2pPr>
            <a:lvl3pPr>
              <a:defRPr sz="1472"/>
            </a:lvl3pPr>
            <a:lvl4pPr>
              <a:defRPr sz="1309"/>
            </a:lvl4pPr>
            <a:lvl5pPr>
              <a:defRPr sz="1309"/>
            </a:lvl5pPr>
            <a:lvl6pPr>
              <a:defRPr sz="1309"/>
            </a:lvl6pPr>
            <a:lvl7pPr>
              <a:defRPr sz="1309"/>
            </a:lvl7pPr>
            <a:lvl8pPr>
              <a:defRPr sz="1309"/>
            </a:lvl8pPr>
            <a:lvl9pPr>
              <a:defRPr sz="130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1942" y="2177006"/>
            <a:ext cx="2960130" cy="907272"/>
          </a:xfrm>
        </p:spPr>
        <p:txBody>
          <a:bodyPr anchor="b"/>
          <a:lstStyle>
            <a:lvl1pPr marL="0" indent="0">
              <a:buNone/>
              <a:defRPr sz="1963" b="1"/>
            </a:lvl1pPr>
            <a:lvl2pPr marL="373876" indent="0">
              <a:buNone/>
              <a:defRPr sz="1636" b="1"/>
            </a:lvl2pPr>
            <a:lvl3pPr marL="747753" indent="0">
              <a:buNone/>
              <a:defRPr sz="1472" b="1"/>
            </a:lvl3pPr>
            <a:lvl4pPr marL="1121629" indent="0">
              <a:buNone/>
              <a:defRPr sz="1309" b="1"/>
            </a:lvl4pPr>
            <a:lvl5pPr marL="1495506" indent="0">
              <a:buNone/>
              <a:defRPr sz="1309" b="1"/>
            </a:lvl5pPr>
            <a:lvl6pPr marL="1869382" indent="0">
              <a:buNone/>
              <a:defRPr sz="1309" b="1"/>
            </a:lvl6pPr>
            <a:lvl7pPr marL="2243259" indent="0">
              <a:buNone/>
              <a:defRPr sz="1309" b="1"/>
            </a:lvl7pPr>
            <a:lvl8pPr marL="2617135" indent="0">
              <a:buNone/>
              <a:defRPr sz="1309" b="1"/>
            </a:lvl8pPr>
            <a:lvl9pPr marL="2991012" indent="0">
              <a:buNone/>
              <a:defRPr sz="130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01942" y="3084276"/>
            <a:ext cx="2960130" cy="5603479"/>
          </a:xfrm>
        </p:spPr>
        <p:txBody>
          <a:bodyPr/>
          <a:lstStyle>
            <a:lvl1pPr>
              <a:defRPr sz="1963"/>
            </a:lvl1pPr>
            <a:lvl2pPr>
              <a:defRPr sz="1636"/>
            </a:lvl2pPr>
            <a:lvl3pPr>
              <a:defRPr sz="1472"/>
            </a:lvl3pPr>
            <a:lvl4pPr>
              <a:defRPr sz="1309"/>
            </a:lvl4pPr>
            <a:lvl5pPr>
              <a:defRPr sz="1309"/>
            </a:lvl5pPr>
            <a:lvl6pPr>
              <a:defRPr sz="1309"/>
            </a:lvl6pPr>
            <a:lvl7pPr>
              <a:defRPr sz="1309"/>
            </a:lvl7pPr>
            <a:lvl8pPr>
              <a:defRPr sz="1309"/>
            </a:lvl8pPr>
            <a:lvl9pPr>
              <a:defRPr sz="130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B80C50-237D-43E2-BE20-B82D9EDD5FB1}" type="datetimeFigureOut">
              <a:rPr lang="en-US"/>
              <a:pPr/>
              <a:t>7/26/2018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441D87-E264-4A13-9D0F-BDDD562381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D34220-4B6C-4901-8F49-D62BEF35A4B6}" type="datetimeFigureOut">
              <a:rPr lang="en-US"/>
              <a:pPr/>
              <a:t>7/26/2018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EE9A53-3CA8-49B4-A862-539CBC93E1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2C9D6F-4D73-4785-9DE0-E53181C12C9F}" type="datetimeFigureOut">
              <a:rPr lang="en-US"/>
              <a:pPr/>
              <a:t>7/26/2018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637665-58C9-43F4-BDE4-939FFE258F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847" y="387225"/>
            <a:ext cx="2203239" cy="1647949"/>
          </a:xfrm>
        </p:spPr>
        <p:txBody>
          <a:bodyPr anchor="b"/>
          <a:lstStyle>
            <a:lvl1pPr algn="l">
              <a:defRPr sz="163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8310" y="387226"/>
            <a:ext cx="3743762" cy="8300533"/>
          </a:xfrm>
        </p:spPr>
        <p:txBody>
          <a:bodyPr/>
          <a:lstStyle>
            <a:lvl1pPr>
              <a:defRPr sz="2617"/>
            </a:lvl1pPr>
            <a:lvl2pPr>
              <a:defRPr sz="2290"/>
            </a:lvl2pPr>
            <a:lvl3pPr>
              <a:defRPr sz="1963"/>
            </a:lvl3pPr>
            <a:lvl4pPr>
              <a:defRPr sz="1636"/>
            </a:lvl4pPr>
            <a:lvl5pPr>
              <a:defRPr sz="1636"/>
            </a:lvl5pPr>
            <a:lvl6pPr>
              <a:defRPr sz="1636"/>
            </a:lvl6pPr>
            <a:lvl7pPr>
              <a:defRPr sz="1636"/>
            </a:lvl7pPr>
            <a:lvl8pPr>
              <a:defRPr sz="1636"/>
            </a:lvl8pPr>
            <a:lvl9pPr>
              <a:defRPr sz="163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4847" y="2035175"/>
            <a:ext cx="2203239" cy="6652583"/>
          </a:xfrm>
        </p:spPr>
        <p:txBody>
          <a:bodyPr/>
          <a:lstStyle>
            <a:lvl1pPr marL="0" indent="0">
              <a:buNone/>
              <a:defRPr sz="1145"/>
            </a:lvl1pPr>
            <a:lvl2pPr marL="373876" indent="0">
              <a:buNone/>
              <a:defRPr sz="981"/>
            </a:lvl2pPr>
            <a:lvl3pPr marL="747753" indent="0">
              <a:buNone/>
              <a:defRPr sz="818"/>
            </a:lvl3pPr>
            <a:lvl4pPr marL="1121629" indent="0">
              <a:buNone/>
              <a:defRPr sz="736"/>
            </a:lvl4pPr>
            <a:lvl5pPr marL="1495506" indent="0">
              <a:buNone/>
              <a:defRPr sz="736"/>
            </a:lvl5pPr>
            <a:lvl6pPr marL="1869382" indent="0">
              <a:buNone/>
              <a:defRPr sz="736"/>
            </a:lvl6pPr>
            <a:lvl7pPr marL="2243259" indent="0">
              <a:buNone/>
              <a:defRPr sz="736"/>
            </a:lvl7pPr>
            <a:lvl8pPr marL="2617135" indent="0">
              <a:buNone/>
              <a:defRPr sz="736"/>
            </a:lvl8pPr>
            <a:lvl9pPr marL="2991012" indent="0">
              <a:buNone/>
              <a:defRPr sz="73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8FB270-EE8B-4EDA-A339-794133F4D641}" type="datetimeFigureOut">
              <a:rPr lang="en-US"/>
              <a:pPr/>
              <a:t>7/26/2018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BFFF1-D05A-4857-A345-84C2A8AC8E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2643" y="6807922"/>
            <a:ext cx="4018150" cy="803714"/>
          </a:xfrm>
        </p:spPr>
        <p:txBody>
          <a:bodyPr anchor="b"/>
          <a:lstStyle>
            <a:lvl1pPr algn="l">
              <a:defRPr sz="163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12643" y="869000"/>
            <a:ext cx="4018150" cy="5835362"/>
          </a:xfrm>
        </p:spPr>
        <p:txBody>
          <a:bodyPr lIns="91440" tIns="45720" rIns="91440" bIns="45720" rtlCol="0">
            <a:normAutofit/>
          </a:bodyPr>
          <a:lstStyle>
            <a:lvl1pPr marL="0" indent="0">
              <a:buNone/>
              <a:defRPr sz="2617"/>
            </a:lvl1pPr>
            <a:lvl2pPr marL="373876" indent="0">
              <a:buNone/>
              <a:defRPr sz="2290"/>
            </a:lvl2pPr>
            <a:lvl3pPr marL="747753" indent="0">
              <a:buNone/>
              <a:defRPr sz="1963"/>
            </a:lvl3pPr>
            <a:lvl4pPr marL="1121629" indent="0">
              <a:buNone/>
              <a:defRPr sz="1636"/>
            </a:lvl4pPr>
            <a:lvl5pPr marL="1495506" indent="0">
              <a:buNone/>
              <a:defRPr sz="1636"/>
            </a:lvl5pPr>
            <a:lvl6pPr marL="1869382" indent="0">
              <a:buNone/>
              <a:defRPr sz="1636"/>
            </a:lvl6pPr>
            <a:lvl7pPr marL="2243259" indent="0">
              <a:buNone/>
              <a:defRPr sz="1636"/>
            </a:lvl7pPr>
            <a:lvl8pPr marL="2617135" indent="0">
              <a:buNone/>
              <a:defRPr sz="1636"/>
            </a:lvl8pPr>
            <a:lvl9pPr marL="2991012" indent="0">
              <a:buNone/>
              <a:defRPr sz="1636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12643" y="7611639"/>
            <a:ext cx="4018150" cy="1141406"/>
          </a:xfrm>
        </p:spPr>
        <p:txBody>
          <a:bodyPr/>
          <a:lstStyle>
            <a:lvl1pPr marL="0" indent="0">
              <a:buNone/>
              <a:defRPr sz="1145"/>
            </a:lvl1pPr>
            <a:lvl2pPr marL="373876" indent="0">
              <a:buNone/>
              <a:defRPr sz="981"/>
            </a:lvl2pPr>
            <a:lvl3pPr marL="747753" indent="0">
              <a:buNone/>
              <a:defRPr sz="818"/>
            </a:lvl3pPr>
            <a:lvl4pPr marL="1121629" indent="0">
              <a:buNone/>
              <a:defRPr sz="736"/>
            </a:lvl4pPr>
            <a:lvl5pPr marL="1495506" indent="0">
              <a:buNone/>
              <a:defRPr sz="736"/>
            </a:lvl5pPr>
            <a:lvl6pPr marL="1869382" indent="0">
              <a:buNone/>
              <a:defRPr sz="736"/>
            </a:lvl6pPr>
            <a:lvl7pPr marL="2243259" indent="0">
              <a:buNone/>
              <a:defRPr sz="736"/>
            </a:lvl7pPr>
            <a:lvl8pPr marL="2617135" indent="0">
              <a:buNone/>
              <a:defRPr sz="736"/>
            </a:lvl8pPr>
            <a:lvl9pPr marL="2991012" indent="0">
              <a:buNone/>
              <a:defRPr sz="73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A1DDDD-2777-4520-8B89-80052EC6AD2C}" type="datetimeFigureOut">
              <a:rPr lang="en-US"/>
              <a:pPr/>
              <a:t>7/26/2018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799255-AF7E-49D9-980C-866B9D299A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79803" y="428872"/>
            <a:ext cx="6830234" cy="1783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79803" y="2495565"/>
            <a:ext cx="6830234" cy="7061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379803" y="9916402"/>
            <a:ext cx="1770342" cy="569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>
              <a:defRPr sz="1062" u="none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3865D870-D5F0-4BF3-9755-593D34C471A3}" type="datetimeFigureOut">
              <a:rPr lang="en-US"/>
              <a:pPr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2593505" y="9916402"/>
            <a:ext cx="2402829" cy="569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 algn="ctr">
              <a:defRPr sz="1062" u="none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5439695" y="9916402"/>
            <a:ext cx="1770342" cy="569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 algn="r">
              <a:defRPr sz="1062" u="none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2FC69E40-59E0-4277-B53D-07F26471D7E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33433" rtl="0" eaLnBrk="0" fontAlgn="base" hangingPunct="0">
        <a:spcBef>
          <a:spcPct val="0"/>
        </a:spcBef>
        <a:spcAft>
          <a:spcPct val="0"/>
        </a:spcAft>
        <a:defRPr sz="400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33433" rtl="0" eaLnBrk="0" fontAlgn="base" hangingPunct="0">
        <a:spcBef>
          <a:spcPct val="0"/>
        </a:spcBef>
        <a:spcAft>
          <a:spcPct val="0"/>
        </a:spcAft>
        <a:defRPr sz="4007">
          <a:solidFill>
            <a:schemeClr val="tx1"/>
          </a:solidFill>
          <a:latin typeface="Calibri" pitchFamily="34" charset="0"/>
        </a:defRPr>
      </a:lvl2pPr>
      <a:lvl3pPr algn="ctr" defTabSz="833433" rtl="0" eaLnBrk="0" fontAlgn="base" hangingPunct="0">
        <a:spcBef>
          <a:spcPct val="0"/>
        </a:spcBef>
        <a:spcAft>
          <a:spcPct val="0"/>
        </a:spcAft>
        <a:defRPr sz="4007">
          <a:solidFill>
            <a:schemeClr val="tx1"/>
          </a:solidFill>
          <a:latin typeface="Calibri" pitchFamily="34" charset="0"/>
        </a:defRPr>
      </a:lvl3pPr>
      <a:lvl4pPr algn="ctr" defTabSz="833433" rtl="0" eaLnBrk="0" fontAlgn="base" hangingPunct="0">
        <a:spcBef>
          <a:spcPct val="0"/>
        </a:spcBef>
        <a:spcAft>
          <a:spcPct val="0"/>
        </a:spcAft>
        <a:defRPr sz="4007">
          <a:solidFill>
            <a:schemeClr val="tx1"/>
          </a:solidFill>
          <a:latin typeface="Calibri" pitchFamily="34" charset="0"/>
        </a:defRPr>
      </a:lvl4pPr>
      <a:lvl5pPr algn="ctr" defTabSz="833433" rtl="0" eaLnBrk="0" fontAlgn="base" hangingPunct="0">
        <a:spcBef>
          <a:spcPct val="0"/>
        </a:spcBef>
        <a:spcAft>
          <a:spcPct val="0"/>
        </a:spcAft>
        <a:defRPr sz="4007">
          <a:solidFill>
            <a:schemeClr val="tx1"/>
          </a:solidFill>
          <a:latin typeface="Calibri" pitchFamily="34" charset="0"/>
        </a:defRPr>
      </a:lvl5pPr>
      <a:lvl6pPr marL="373876" algn="ctr" rtl="0" fontAlgn="base">
        <a:spcBef>
          <a:spcPct val="0"/>
        </a:spcBef>
        <a:spcAft>
          <a:spcPct val="0"/>
        </a:spcAft>
        <a:defRPr sz="3598">
          <a:solidFill>
            <a:schemeClr val="tx1"/>
          </a:solidFill>
          <a:latin typeface="Calibri" pitchFamily="34" charset="0"/>
        </a:defRPr>
      </a:lvl6pPr>
      <a:lvl7pPr marL="747753" algn="ctr" rtl="0" fontAlgn="base">
        <a:spcBef>
          <a:spcPct val="0"/>
        </a:spcBef>
        <a:spcAft>
          <a:spcPct val="0"/>
        </a:spcAft>
        <a:defRPr sz="3598">
          <a:solidFill>
            <a:schemeClr val="tx1"/>
          </a:solidFill>
          <a:latin typeface="Calibri" pitchFamily="34" charset="0"/>
        </a:defRPr>
      </a:lvl7pPr>
      <a:lvl8pPr marL="1121629" algn="ctr" rtl="0" fontAlgn="base">
        <a:spcBef>
          <a:spcPct val="0"/>
        </a:spcBef>
        <a:spcAft>
          <a:spcPct val="0"/>
        </a:spcAft>
        <a:defRPr sz="3598">
          <a:solidFill>
            <a:schemeClr val="tx1"/>
          </a:solidFill>
          <a:latin typeface="Calibri" pitchFamily="34" charset="0"/>
        </a:defRPr>
      </a:lvl8pPr>
      <a:lvl9pPr marL="1495506" algn="ctr" rtl="0" fontAlgn="base">
        <a:spcBef>
          <a:spcPct val="0"/>
        </a:spcBef>
        <a:spcAft>
          <a:spcPct val="0"/>
        </a:spcAft>
        <a:defRPr sz="3598">
          <a:solidFill>
            <a:schemeClr val="tx1"/>
          </a:solidFill>
          <a:latin typeface="Calibri" pitchFamily="34" charset="0"/>
        </a:defRPr>
      </a:lvl9pPr>
    </p:titleStyle>
    <p:bodyStyle>
      <a:lvl1pPr marL="312862" indent="-312862" algn="l" defTabSz="83343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944" kern="1200">
          <a:solidFill>
            <a:schemeClr val="tx1"/>
          </a:solidFill>
          <a:latin typeface="+mn-lt"/>
          <a:ea typeface="+mn-ea"/>
          <a:cs typeface="+mn-cs"/>
        </a:defRPr>
      </a:lvl1pPr>
      <a:lvl2pPr marL="676353" indent="-259637" algn="l" defTabSz="83343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535" kern="1200">
          <a:solidFill>
            <a:schemeClr val="tx1"/>
          </a:solidFill>
          <a:latin typeface="+mn-lt"/>
          <a:ea typeface="+mn-ea"/>
          <a:cs typeface="+mn-cs"/>
        </a:defRPr>
      </a:lvl2pPr>
      <a:lvl3pPr marL="1041142" indent="-207709" algn="l" defTabSz="83343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8" kern="1200">
          <a:solidFill>
            <a:schemeClr val="tx1"/>
          </a:solidFill>
          <a:latin typeface="+mn-lt"/>
          <a:ea typeface="+mn-ea"/>
          <a:cs typeface="+mn-cs"/>
        </a:defRPr>
      </a:lvl3pPr>
      <a:lvl4pPr marL="1457859" indent="-207709" algn="l" defTabSz="83343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74574" indent="-207709" algn="l" defTabSz="83343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056321" indent="-186938" algn="l" defTabSz="747753" rtl="0" eaLnBrk="1" latinLnBrk="0" hangingPunct="1">
        <a:spcBef>
          <a:spcPct val="20000"/>
        </a:spcBef>
        <a:buFont typeface="Arial" pitchFamily="34" charset="0"/>
        <a:buChar char="•"/>
        <a:defRPr sz="1636" kern="1200">
          <a:solidFill>
            <a:schemeClr val="tx1"/>
          </a:solidFill>
          <a:latin typeface="+mn-lt"/>
          <a:ea typeface="+mn-ea"/>
          <a:cs typeface="+mn-cs"/>
        </a:defRPr>
      </a:lvl6pPr>
      <a:lvl7pPr marL="2430197" indent="-186938" algn="l" defTabSz="747753" rtl="0" eaLnBrk="1" latinLnBrk="0" hangingPunct="1">
        <a:spcBef>
          <a:spcPct val="20000"/>
        </a:spcBef>
        <a:buFont typeface="Arial" pitchFamily="34" charset="0"/>
        <a:buChar char="•"/>
        <a:defRPr sz="1636" kern="1200">
          <a:solidFill>
            <a:schemeClr val="tx1"/>
          </a:solidFill>
          <a:latin typeface="+mn-lt"/>
          <a:ea typeface="+mn-ea"/>
          <a:cs typeface="+mn-cs"/>
        </a:defRPr>
      </a:lvl7pPr>
      <a:lvl8pPr marL="2804073" indent="-186938" algn="l" defTabSz="747753" rtl="0" eaLnBrk="1" latinLnBrk="0" hangingPunct="1">
        <a:spcBef>
          <a:spcPct val="20000"/>
        </a:spcBef>
        <a:buFont typeface="Arial" pitchFamily="34" charset="0"/>
        <a:buChar char="•"/>
        <a:defRPr sz="1636" kern="1200">
          <a:solidFill>
            <a:schemeClr val="tx1"/>
          </a:solidFill>
          <a:latin typeface="+mn-lt"/>
          <a:ea typeface="+mn-ea"/>
          <a:cs typeface="+mn-cs"/>
        </a:defRPr>
      </a:lvl8pPr>
      <a:lvl9pPr marL="3177949" indent="-186938" algn="l" defTabSz="747753" rtl="0" eaLnBrk="1" latinLnBrk="0" hangingPunct="1">
        <a:spcBef>
          <a:spcPct val="20000"/>
        </a:spcBef>
        <a:buFont typeface="Arial" pitchFamily="34" charset="0"/>
        <a:buChar char="•"/>
        <a:defRPr sz="163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7753" rtl="0" eaLnBrk="1" latinLnBrk="0" hangingPunct="1">
        <a:defRPr sz="1472" kern="1200">
          <a:solidFill>
            <a:schemeClr val="tx1"/>
          </a:solidFill>
          <a:latin typeface="+mn-lt"/>
          <a:ea typeface="+mn-ea"/>
          <a:cs typeface="+mn-cs"/>
        </a:defRPr>
      </a:lvl1pPr>
      <a:lvl2pPr marL="373876" algn="l" defTabSz="747753" rtl="0" eaLnBrk="1" latinLnBrk="0" hangingPunct="1">
        <a:defRPr sz="1472" kern="1200">
          <a:solidFill>
            <a:schemeClr val="tx1"/>
          </a:solidFill>
          <a:latin typeface="+mn-lt"/>
          <a:ea typeface="+mn-ea"/>
          <a:cs typeface="+mn-cs"/>
        </a:defRPr>
      </a:lvl2pPr>
      <a:lvl3pPr marL="747753" algn="l" defTabSz="747753" rtl="0" eaLnBrk="1" latinLnBrk="0" hangingPunct="1">
        <a:defRPr sz="1472" kern="1200">
          <a:solidFill>
            <a:schemeClr val="tx1"/>
          </a:solidFill>
          <a:latin typeface="+mn-lt"/>
          <a:ea typeface="+mn-ea"/>
          <a:cs typeface="+mn-cs"/>
        </a:defRPr>
      </a:lvl3pPr>
      <a:lvl4pPr marL="1121629" algn="l" defTabSz="747753" rtl="0" eaLnBrk="1" latinLnBrk="0" hangingPunct="1">
        <a:defRPr sz="1472" kern="1200">
          <a:solidFill>
            <a:schemeClr val="tx1"/>
          </a:solidFill>
          <a:latin typeface="+mn-lt"/>
          <a:ea typeface="+mn-ea"/>
          <a:cs typeface="+mn-cs"/>
        </a:defRPr>
      </a:lvl4pPr>
      <a:lvl5pPr marL="1495506" algn="l" defTabSz="747753" rtl="0" eaLnBrk="1" latinLnBrk="0" hangingPunct="1">
        <a:defRPr sz="1472" kern="1200">
          <a:solidFill>
            <a:schemeClr val="tx1"/>
          </a:solidFill>
          <a:latin typeface="+mn-lt"/>
          <a:ea typeface="+mn-ea"/>
          <a:cs typeface="+mn-cs"/>
        </a:defRPr>
      </a:lvl5pPr>
      <a:lvl6pPr marL="1869382" algn="l" defTabSz="747753" rtl="0" eaLnBrk="1" latinLnBrk="0" hangingPunct="1">
        <a:defRPr sz="1472" kern="1200">
          <a:solidFill>
            <a:schemeClr val="tx1"/>
          </a:solidFill>
          <a:latin typeface="+mn-lt"/>
          <a:ea typeface="+mn-ea"/>
          <a:cs typeface="+mn-cs"/>
        </a:defRPr>
      </a:lvl6pPr>
      <a:lvl7pPr marL="2243259" algn="l" defTabSz="747753" rtl="0" eaLnBrk="1" latinLnBrk="0" hangingPunct="1">
        <a:defRPr sz="1472" kern="1200">
          <a:solidFill>
            <a:schemeClr val="tx1"/>
          </a:solidFill>
          <a:latin typeface="+mn-lt"/>
          <a:ea typeface="+mn-ea"/>
          <a:cs typeface="+mn-cs"/>
        </a:defRPr>
      </a:lvl7pPr>
      <a:lvl8pPr marL="2617135" algn="l" defTabSz="747753" rtl="0" eaLnBrk="1" latinLnBrk="0" hangingPunct="1">
        <a:defRPr sz="1472" kern="1200">
          <a:solidFill>
            <a:schemeClr val="tx1"/>
          </a:solidFill>
          <a:latin typeface="+mn-lt"/>
          <a:ea typeface="+mn-ea"/>
          <a:cs typeface="+mn-cs"/>
        </a:defRPr>
      </a:lvl8pPr>
      <a:lvl9pPr marL="2991012" algn="l" defTabSz="747753" rtl="0" eaLnBrk="1" latinLnBrk="0" hangingPunct="1">
        <a:defRPr sz="14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F810E1EE-FD79-4F4F-A9F7-DE23311968A5}"/>
              </a:ext>
            </a:extLst>
          </p:cNvPr>
          <p:cNvSpPr>
            <a:spLocks noChangeAspect="1"/>
          </p:cNvSpPr>
          <p:nvPr/>
        </p:nvSpPr>
        <p:spPr>
          <a:xfrm>
            <a:off x="-50104" y="926518"/>
            <a:ext cx="2811058" cy="2811058"/>
          </a:xfrm>
          <a:prstGeom prst="ellipse">
            <a:avLst/>
          </a:prstGeom>
          <a:solidFill>
            <a:srgbClr val="EDD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16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4742FAA-0C52-4C08-BCD2-B6A5E956C168}"/>
              </a:ext>
            </a:extLst>
          </p:cNvPr>
          <p:cNvSpPr/>
          <p:nvPr/>
        </p:nvSpPr>
        <p:spPr>
          <a:xfrm>
            <a:off x="1393951" y="2298264"/>
            <a:ext cx="4638234" cy="475282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16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350E4A-1238-4A9A-91D1-7CE5DC5F8B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584" y="2623601"/>
            <a:ext cx="2745016" cy="4446473"/>
          </a:xfrm>
          <a:prstGeom prst="rect">
            <a:avLst/>
          </a:prstGeom>
        </p:spPr>
      </p:pic>
      <p:sp>
        <p:nvSpPr>
          <p:cNvPr id="30" name="Text Box 14">
            <a:extLst>
              <a:ext uri="{FF2B5EF4-FFF2-40B4-BE49-F238E27FC236}">
                <a16:creationId xmlns:a16="http://schemas.microsoft.com/office/drawing/2014/main" id="{2A6B9F5C-91EC-4093-8479-69522B9453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563" y="7433174"/>
            <a:ext cx="5336393" cy="52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309" tIns="41655" rIns="83309" bIns="41655">
            <a:spAutoFit/>
          </a:bodyPr>
          <a:lstStyle/>
          <a:p>
            <a:pPr algn="ctr" defTabSz="833433">
              <a:lnSpc>
                <a:spcPts val="3437"/>
              </a:lnSpc>
            </a:pPr>
            <a:r>
              <a:rPr lang="en-US" sz="3000" b="1" u="none" dirty="0">
                <a:latin typeface="Felix Titling" panose="04060505060202020A04" pitchFamily="82" charset="0"/>
                <a:ea typeface="Arial Unicode MS" pitchFamily="34" charset="-128"/>
                <a:cs typeface="Arial Unicode MS" pitchFamily="34" charset="-128"/>
              </a:rPr>
              <a:t>Inspiration From Above 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9DD4719-E6C2-4B7B-A42B-4D605EB34D7D}"/>
              </a:ext>
            </a:extLst>
          </p:cNvPr>
          <p:cNvSpPr>
            <a:spLocks noChangeAspect="1"/>
          </p:cNvSpPr>
          <p:nvPr/>
        </p:nvSpPr>
        <p:spPr>
          <a:xfrm>
            <a:off x="4851131" y="2381756"/>
            <a:ext cx="2381538" cy="2345630"/>
          </a:xfrm>
          <a:prstGeom prst="ellipse">
            <a:avLst/>
          </a:prstGeom>
          <a:solidFill>
            <a:srgbClr val="EDD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16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3BD26DE-CCB6-4799-B583-538EABF761E6}"/>
              </a:ext>
            </a:extLst>
          </p:cNvPr>
          <p:cNvSpPr>
            <a:spLocks noChangeAspect="1"/>
          </p:cNvSpPr>
          <p:nvPr/>
        </p:nvSpPr>
        <p:spPr>
          <a:xfrm>
            <a:off x="1148397" y="6291810"/>
            <a:ext cx="327405" cy="327405"/>
          </a:xfrm>
          <a:prstGeom prst="ellipse">
            <a:avLst/>
          </a:prstGeom>
          <a:solidFill>
            <a:srgbClr val="EDD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16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2F3F2E-3B38-44C7-8180-C05F6A9053E5}"/>
              </a:ext>
            </a:extLst>
          </p:cNvPr>
          <p:cNvSpPr/>
          <p:nvPr/>
        </p:nvSpPr>
        <p:spPr>
          <a:xfrm>
            <a:off x="6340381" y="5276745"/>
            <a:ext cx="393666" cy="41471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16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3C908F7-1B19-4C03-828F-23F8410A513C}"/>
              </a:ext>
            </a:extLst>
          </p:cNvPr>
          <p:cNvSpPr>
            <a:spLocks noChangeAspect="1"/>
          </p:cNvSpPr>
          <p:nvPr/>
        </p:nvSpPr>
        <p:spPr>
          <a:xfrm>
            <a:off x="3082347" y="1876038"/>
            <a:ext cx="196443" cy="19644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16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1398B5-2CF6-48C1-BB0E-FD87C5257E2B}"/>
              </a:ext>
            </a:extLst>
          </p:cNvPr>
          <p:cNvSpPr/>
          <p:nvPr/>
        </p:nvSpPr>
        <p:spPr>
          <a:xfrm>
            <a:off x="749897" y="2106828"/>
            <a:ext cx="1184768" cy="61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297"/>
              </a:lnSpc>
            </a:pPr>
            <a:r>
              <a:rPr lang="en-US" sz="3515" b="1" u="none" dirty="0">
                <a:latin typeface="Felix Titling" panose="04060505060202020A04" pitchFamily="82" charset="0"/>
              </a:rPr>
              <a:t>APR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0DF2C96-1DED-402C-B149-F4777E5DE306}"/>
              </a:ext>
            </a:extLst>
          </p:cNvPr>
          <p:cNvCxnSpPr>
            <a:cxnSpLocks/>
          </p:cNvCxnSpPr>
          <p:nvPr/>
        </p:nvCxnSpPr>
        <p:spPr>
          <a:xfrm>
            <a:off x="917310" y="2724298"/>
            <a:ext cx="818512" cy="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1C6115D1-E7EB-41D3-8D4D-0DEFDC1C8406}"/>
              </a:ext>
            </a:extLst>
          </p:cNvPr>
          <p:cNvSpPr/>
          <p:nvPr/>
        </p:nvSpPr>
        <p:spPr>
          <a:xfrm>
            <a:off x="1826101" y="8654022"/>
            <a:ext cx="39171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u="none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Chinese Evangelical Free Church</a:t>
            </a:r>
          </a:p>
          <a:p>
            <a:pPr algn="ctr"/>
            <a:r>
              <a:rPr lang="en-US" sz="1800" b="1" u="none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1111  S. Atlantic Blvd</a:t>
            </a:r>
          </a:p>
          <a:p>
            <a:pPr algn="ctr"/>
            <a:r>
              <a:rPr lang="en-US" sz="1800" b="1" u="none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Monterey Park</a:t>
            </a:r>
          </a:p>
          <a:p>
            <a:pPr algn="ctr"/>
            <a:r>
              <a:rPr lang="en-US" sz="1800" b="1" u="none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Free Admission</a:t>
            </a:r>
            <a:endParaRPr lang="en-US" sz="2400" b="1" u="none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24" name="Text Box 14">
            <a:extLst>
              <a:ext uri="{FF2B5EF4-FFF2-40B4-BE49-F238E27FC236}">
                <a16:creationId xmlns:a16="http://schemas.microsoft.com/office/drawing/2014/main" id="{054642F0-B160-4FE7-9A15-0D785BDCD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3726" y="836099"/>
            <a:ext cx="4310094" cy="499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309" tIns="41655" rIns="83309" bIns="41655">
            <a:spAutoFit/>
          </a:bodyPr>
          <a:lstStyle/>
          <a:p>
            <a:pPr algn="ctr" defTabSz="833433">
              <a:lnSpc>
                <a:spcPts val="3437"/>
              </a:lnSpc>
            </a:pPr>
            <a:r>
              <a:rPr lang="en-US" sz="2800" b="1" u="none" dirty="0">
                <a:latin typeface="Felix Titling" panose="04060505060202020A04" pitchFamily="82" charset="0"/>
                <a:ea typeface="Arial Unicode MS" pitchFamily="34" charset="-128"/>
                <a:cs typeface="Arial Unicode MS" pitchFamily="34" charset="-128"/>
              </a:rPr>
              <a:t>SANDRA WRIGHT SHEN</a:t>
            </a:r>
            <a:endParaRPr lang="en-US" sz="1100" b="1" u="none" dirty="0">
              <a:latin typeface="Felix Titling" panose="04060505060202020A04" pitchFamily="82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C89E2E0-1440-4B21-B84B-B09DFC941926}"/>
              </a:ext>
            </a:extLst>
          </p:cNvPr>
          <p:cNvSpPr/>
          <p:nvPr/>
        </p:nvSpPr>
        <p:spPr>
          <a:xfrm>
            <a:off x="3638894" y="1285859"/>
            <a:ext cx="2165100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33433">
              <a:lnSpc>
                <a:spcPts val="1465"/>
              </a:lnSpc>
            </a:pPr>
            <a:r>
              <a:rPr lang="en-US" sz="1400" u="none" dirty="0"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1</a:t>
            </a:r>
            <a:r>
              <a:rPr lang="en-US" sz="1400" u="none" baseline="30000" dirty="0"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st</a:t>
            </a:r>
            <a:r>
              <a:rPr lang="en-US" sz="1400" u="none" dirty="0"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 Prize France Intl</a:t>
            </a:r>
          </a:p>
          <a:p>
            <a:pPr algn="ctr" defTabSz="833433">
              <a:lnSpc>
                <a:spcPts val="1465"/>
              </a:lnSpc>
            </a:pPr>
            <a:r>
              <a:rPr lang="en-US" sz="1400" u="none" dirty="0"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1</a:t>
            </a:r>
            <a:r>
              <a:rPr lang="en-US" sz="1400" u="none" baseline="30000" dirty="0"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st</a:t>
            </a:r>
            <a:r>
              <a:rPr lang="en-US" sz="1400" u="none" dirty="0"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 Prize Hilton Head Intl</a:t>
            </a:r>
          </a:p>
          <a:p>
            <a:pPr algn="ctr" defTabSz="833433">
              <a:lnSpc>
                <a:spcPts val="1465"/>
              </a:lnSpc>
            </a:pPr>
            <a:r>
              <a:rPr lang="en-US" sz="1400" u="none" dirty="0"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Steinway Artist</a:t>
            </a:r>
          </a:p>
        </p:txBody>
      </p:sp>
      <p:sp>
        <p:nvSpPr>
          <p:cNvPr id="28" name="Rectangle 13">
            <a:extLst>
              <a:ext uri="{FF2B5EF4-FFF2-40B4-BE49-F238E27FC236}">
                <a16:creationId xmlns:a16="http://schemas.microsoft.com/office/drawing/2014/main" id="{F95FC337-1FC6-4D42-86E4-B58C3EA07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5595" y="7857397"/>
            <a:ext cx="5609646" cy="33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309" tIns="41655" rIns="83309" bIns="41655">
            <a:spAutoFit/>
          </a:bodyPr>
          <a:lstStyle/>
          <a:p>
            <a:pPr algn="ctr" defTabSz="833433">
              <a:lnSpc>
                <a:spcPct val="110000"/>
              </a:lnSpc>
              <a:defRPr/>
            </a:pPr>
            <a:r>
              <a:rPr lang="en-US" sz="1600" b="1" u="none" dirty="0"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Unveiling the secret spiritual lives of the great composers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E1A7B05-40FB-47F2-86EA-6D970682756F}"/>
              </a:ext>
            </a:extLst>
          </p:cNvPr>
          <p:cNvSpPr/>
          <p:nvPr/>
        </p:nvSpPr>
        <p:spPr>
          <a:xfrm>
            <a:off x="791572" y="2783267"/>
            <a:ext cx="1067820" cy="6311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515" b="1" u="none" dirty="0">
                <a:latin typeface="Myriad Pro" panose="020B0503030403020204" pitchFamily="34" charset="0"/>
              </a:rPr>
              <a:t>7PM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A0EEE52-29B1-43CE-9C31-4058A5C1D31F}"/>
              </a:ext>
            </a:extLst>
          </p:cNvPr>
          <p:cNvSpPr/>
          <p:nvPr/>
        </p:nvSpPr>
        <p:spPr>
          <a:xfrm>
            <a:off x="814592" y="1680632"/>
            <a:ext cx="1097624" cy="703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4297"/>
              </a:lnSpc>
            </a:pPr>
            <a:r>
              <a:rPr lang="en-US" sz="6445" b="1" u="none" dirty="0">
                <a:latin typeface="Myriad Pro" panose="020B0503030403020204" pitchFamily="34" charset="0"/>
              </a:rPr>
              <a:t>21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9EDD4D-520B-46BB-BC4B-8CBECA2F0691}"/>
              </a:ext>
            </a:extLst>
          </p:cNvPr>
          <p:cNvSpPr/>
          <p:nvPr/>
        </p:nvSpPr>
        <p:spPr>
          <a:xfrm>
            <a:off x="885969" y="1025071"/>
            <a:ext cx="939023" cy="6311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15" b="1" u="none" dirty="0">
                <a:latin typeface="Felix Titling" panose="04060505060202020A04" pitchFamily="82" charset="0"/>
              </a:rPr>
              <a:t>SAT</a:t>
            </a:r>
            <a:endParaRPr lang="en-US" sz="3151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D73B287-1650-47D4-9916-00EB9094E1BD}"/>
              </a:ext>
            </a:extLst>
          </p:cNvPr>
          <p:cNvSpPr/>
          <p:nvPr/>
        </p:nvSpPr>
        <p:spPr>
          <a:xfrm>
            <a:off x="5174100" y="2920957"/>
            <a:ext cx="1750859" cy="1412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19" u="none" dirty="0">
                <a:latin typeface="Myriad Pro" panose="020B0503030403020204" pitchFamily="34" charset="0"/>
              </a:rPr>
              <a:t>“A one-of-a-kind performance </a:t>
            </a:r>
          </a:p>
          <a:p>
            <a:r>
              <a:rPr lang="en-US" sz="1719" u="none" dirty="0">
                <a:latin typeface="Myriad Pro" panose="020B0503030403020204" pitchFamily="34" charset="0"/>
              </a:rPr>
              <a:t>in elegance and musicality” </a:t>
            </a:r>
          </a:p>
          <a:p>
            <a:r>
              <a:rPr lang="en-US" sz="1719" u="none" dirty="0">
                <a:latin typeface="Myriad Pro" panose="020B0503030403020204" pitchFamily="34" charset="0"/>
              </a:rPr>
              <a:t>– Central News</a:t>
            </a:r>
          </a:p>
        </p:txBody>
      </p:sp>
      <p:pic>
        <p:nvPicPr>
          <p:cNvPr id="2058" name="Picture 2057">
            <a:extLst>
              <a:ext uri="{FF2B5EF4-FFF2-40B4-BE49-F238E27FC236}">
                <a16:creationId xmlns:a16="http://schemas.microsoft.com/office/drawing/2014/main" id="{84829F41-C987-4C1C-9BBF-36733D5052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8" y="9017531"/>
            <a:ext cx="1506628" cy="15262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9C27077-C0FF-449C-95FD-7D14FBB6B31A}"/>
              </a:ext>
            </a:extLst>
          </p:cNvPr>
          <p:cNvSpPr/>
          <p:nvPr/>
        </p:nvSpPr>
        <p:spPr>
          <a:xfrm>
            <a:off x="2994204" y="6619215"/>
            <a:ext cx="1385646" cy="329832"/>
          </a:xfrm>
          <a:prstGeom prst="rect">
            <a:avLst/>
          </a:prstGeom>
          <a:noFill/>
        </p:spPr>
        <p:txBody>
          <a:bodyPr spcFirstLastPara="1" wrap="none" lIns="32740" tIns="16370" rIns="32740" bIns="16370" numCol="1">
            <a:prstTxWarp prst="textArchDown">
              <a:avLst>
                <a:gd name="adj" fmla="val 92637"/>
              </a:avLst>
            </a:prstTxWarp>
            <a:spAutoFit/>
          </a:bodyPr>
          <a:lstStyle/>
          <a:p>
            <a:pPr algn="ctr"/>
            <a:r>
              <a:rPr lang="en-US" sz="69722" u="none" dirty="0">
                <a:ln w="0"/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SandraShen.com</a:t>
            </a:r>
            <a:endParaRPr lang="en-US" sz="69722" dirty="0">
              <a:ln w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62B7F1C-77E2-48C8-BE58-5B0DB885269E}"/>
              </a:ext>
            </a:extLst>
          </p:cNvPr>
          <p:cNvSpPr/>
          <p:nvPr/>
        </p:nvSpPr>
        <p:spPr>
          <a:xfrm>
            <a:off x="3702832" y="8379479"/>
            <a:ext cx="163702" cy="163702"/>
          </a:xfrm>
          <a:prstGeom prst="ellipse">
            <a:avLst/>
          </a:prstGeom>
          <a:solidFill>
            <a:srgbClr val="EDD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16" dirty="0"/>
          </a:p>
        </p:txBody>
      </p:sp>
    </p:spTree>
    <p:extLst>
      <p:ext uri="{BB962C8B-B14F-4D97-AF65-F5344CB8AC3E}">
        <p14:creationId xmlns:p14="http://schemas.microsoft.com/office/powerpoint/2010/main" val="1426261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91F6CC3-0B92-46D6-B0CA-396AA72F6C8C}"/>
              </a:ext>
            </a:extLst>
          </p:cNvPr>
          <p:cNvSpPr txBox="1"/>
          <p:nvPr/>
        </p:nvSpPr>
        <p:spPr>
          <a:xfrm>
            <a:off x="39414" y="931932"/>
            <a:ext cx="6268639" cy="7966989"/>
          </a:xfrm>
          <a:prstGeom prst="rect">
            <a:avLst/>
          </a:prstGeom>
          <a:noFill/>
        </p:spPr>
        <p:txBody>
          <a:bodyPr wrap="none" rIns="0" rtlCol="0">
            <a:spAutoFit/>
          </a:bodyPr>
          <a:lstStyle/>
          <a:p>
            <a:r>
              <a:rPr lang="en-US" sz="1367" b="1" u="none" dirty="0"/>
              <a:t>Instructions for printing this PowerPoint:</a:t>
            </a:r>
          </a:p>
          <a:p>
            <a:endParaRPr lang="en-US" sz="1172" dirty="0"/>
          </a:p>
          <a:p>
            <a:r>
              <a:rPr lang="en-US" sz="1367" u="none" dirty="0"/>
              <a:t>1) Edit the location, date and time</a:t>
            </a:r>
          </a:p>
          <a:p>
            <a:r>
              <a:rPr lang="en-US" sz="1367" u="none" dirty="0"/>
              <a:t>2) Save the file</a:t>
            </a:r>
          </a:p>
          <a:p>
            <a:r>
              <a:rPr lang="en-US" sz="1367" u="none" dirty="0"/>
              <a:t>3) In the lower left corner next to the Start button, </a:t>
            </a:r>
          </a:p>
          <a:p>
            <a:r>
              <a:rPr lang="en-US" sz="1367" u="none" dirty="0"/>
              <a:t>type “regedit” in the search box.</a:t>
            </a:r>
          </a:p>
          <a:p>
            <a:endParaRPr lang="en-US" sz="1172" dirty="0"/>
          </a:p>
          <a:p>
            <a:r>
              <a:rPr lang="en-US" sz="1367" u="none" dirty="0"/>
              <a:t>4) Click Yes if it asks for Permission.</a:t>
            </a:r>
          </a:p>
          <a:p>
            <a:r>
              <a:rPr lang="en-US" sz="1367" u="none" dirty="0"/>
              <a:t>5) Click on the &gt; next to </a:t>
            </a:r>
            <a:r>
              <a:rPr lang="en-US" sz="1367" b="1" u="none" dirty="0"/>
              <a:t>HKEY_CURRENT_USER</a:t>
            </a:r>
            <a:endParaRPr lang="en-US" sz="1172" b="1" u="none" dirty="0"/>
          </a:p>
          <a:p>
            <a:r>
              <a:rPr lang="en-US" sz="1367" u="none" dirty="0"/>
              <a:t>6) On the next level, click on the &gt; next to </a:t>
            </a:r>
            <a:r>
              <a:rPr lang="en-US" sz="1367" b="1" u="none" dirty="0"/>
              <a:t>Software</a:t>
            </a:r>
            <a:endParaRPr lang="en-US" sz="2734" b="1" u="none" dirty="0"/>
          </a:p>
          <a:p>
            <a:r>
              <a:rPr lang="en-US" sz="1367" u="none" dirty="0"/>
              <a:t>7) On the next level, click on the &gt; next to </a:t>
            </a:r>
            <a:r>
              <a:rPr lang="en-US" sz="1367" b="1" u="none" dirty="0"/>
              <a:t>Microsoft</a:t>
            </a:r>
          </a:p>
          <a:p>
            <a:r>
              <a:rPr lang="en-US" sz="1367" u="none" dirty="0"/>
              <a:t>8) On the next level, click on the &gt; next to </a:t>
            </a:r>
            <a:r>
              <a:rPr lang="en-US" sz="1367" b="1" u="none" dirty="0"/>
              <a:t>Office</a:t>
            </a:r>
          </a:p>
          <a:p>
            <a:r>
              <a:rPr lang="en-US" sz="1367" u="none" dirty="0"/>
              <a:t>9) Depending on the version of your </a:t>
            </a:r>
            <a:r>
              <a:rPr lang="en-US" sz="1367" u="none" dirty="0" err="1"/>
              <a:t>Powerpoint</a:t>
            </a:r>
            <a:r>
              <a:rPr lang="en-US" sz="1367" u="none" dirty="0"/>
              <a:t>, you will either</a:t>
            </a:r>
          </a:p>
          <a:p>
            <a:r>
              <a:rPr lang="en-US" sz="1367" u="none" dirty="0"/>
              <a:t> click on the arrow next to “16.0”, “15.0”, “14.0”, “12.0” or “11.0”. </a:t>
            </a:r>
          </a:p>
          <a:p>
            <a:r>
              <a:rPr lang="en-US" sz="1367" u="none" dirty="0"/>
              <a:t>10) On the next level, click on the &gt; next to </a:t>
            </a:r>
            <a:r>
              <a:rPr lang="en-US" sz="1367" b="1" u="none" dirty="0" err="1"/>
              <a:t>Powerpoint</a:t>
            </a:r>
            <a:endParaRPr lang="en-US" sz="1367" b="1" u="none" dirty="0"/>
          </a:p>
          <a:p>
            <a:r>
              <a:rPr lang="en-US" sz="1367" u="none" dirty="0"/>
              <a:t>11) Click on </a:t>
            </a:r>
            <a:r>
              <a:rPr lang="en-US" sz="1367" b="1" u="none" dirty="0"/>
              <a:t>Options</a:t>
            </a:r>
            <a:r>
              <a:rPr lang="en-US" sz="1367" u="none" dirty="0"/>
              <a:t>.</a:t>
            </a:r>
          </a:p>
          <a:p>
            <a:r>
              <a:rPr lang="en-US" sz="1367" u="none" dirty="0"/>
              <a:t>12) Click the </a:t>
            </a:r>
            <a:r>
              <a:rPr lang="en-US" sz="1367" b="1" u="none" dirty="0"/>
              <a:t>Edit</a:t>
            </a:r>
            <a:r>
              <a:rPr lang="en-US" sz="1367" u="none" dirty="0"/>
              <a:t> menu at the top, then select </a:t>
            </a:r>
            <a:r>
              <a:rPr lang="en-US" sz="1367" b="1" u="none" dirty="0"/>
              <a:t>New</a:t>
            </a:r>
            <a:r>
              <a:rPr lang="en-US" sz="1367" u="none" dirty="0"/>
              <a:t> and </a:t>
            </a:r>
            <a:r>
              <a:rPr lang="en-US" sz="1367" b="1" u="none" dirty="0"/>
              <a:t>DWORD (32-bit) Value</a:t>
            </a:r>
          </a:p>
          <a:p>
            <a:endParaRPr lang="en-US" sz="1172" b="1" dirty="0"/>
          </a:p>
          <a:p>
            <a:endParaRPr lang="en-US" sz="1172" b="1" dirty="0"/>
          </a:p>
          <a:p>
            <a:endParaRPr lang="en-US" sz="1172" b="1" dirty="0"/>
          </a:p>
          <a:p>
            <a:endParaRPr lang="en-US" sz="1172" b="1" dirty="0"/>
          </a:p>
          <a:p>
            <a:endParaRPr lang="en-US" sz="1172" b="1" dirty="0"/>
          </a:p>
          <a:p>
            <a:endParaRPr lang="en-US" sz="1172" dirty="0"/>
          </a:p>
          <a:p>
            <a:endParaRPr lang="en-US" sz="1367" u="none" dirty="0"/>
          </a:p>
          <a:p>
            <a:endParaRPr lang="en-US" sz="1367" u="none" dirty="0"/>
          </a:p>
          <a:p>
            <a:r>
              <a:rPr lang="en-US" sz="1367" u="none" dirty="0"/>
              <a:t>13) Type </a:t>
            </a:r>
            <a:r>
              <a:rPr lang="en-US" sz="1367" b="1" u="none" dirty="0" err="1"/>
              <a:t>ExportBitmapResolution</a:t>
            </a:r>
            <a:r>
              <a:rPr lang="en-US" sz="1367" u="none" dirty="0"/>
              <a:t> and press Enter.</a:t>
            </a:r>
          </a:p>
          <a:p>
            <a:r>
              <a:rPr lang="en-US" sz="1367" u="none" dirty="0"/>
              <a:t>14) Make sure that </a:t>
            </a:r>
            <a:r>
              <a:rPr lang="en-US" sz="1367" b="1" u="none" dirty="0" err="1"/>
              <a:t>ExportBitmapResolution</a:t>
            </a:r>
            <a:r>
              <a:rPr lang="en-US" sz="1367" u="none" dirty="0"/>
              <a:t> is selected and then </a:t>
            </a:r>
          </a:p>
          <a:p>
            <a:r>
              <a:rPr lang="en-US" sz="1367" u="none" dirty="0"/>
              <a:t>click </a:t>
            </a:r>
            <a:r>
              <a:rPr lang="en-US" sz="1367" b="1" u="none" dirty="0"/>
              <a:t>Edit</a:t>
            </a:r>
            <a:r>
              <a:rPr lang="en-US" sz="1367" u="none" dirty="0"/>
              <a:t> menu and </a:t>
            </a:r>
            <a:r>
              <a:rPr lang="en-US" sz="1367" b="1" u="none" dirty="0"/>
              <a:t>Modify</a:t>
            </a:r>
          </a:p>
          <a:p>
            <a:r>
              <a:rPr lang="en-US" sz="1367" u="none" dirty="0"/>
              <a:t>15) In the </a:t>
            </a:r>
            <a:r>
              <a:rPr lang="en-US" sz="1367" b="1" u="none" dirty="0"/>
              <a:t>Value</a:t>
            </a:r>
            <a:r>
              <a:rPr lang="en-US" sz="1367" u="none" dirty="0"/>
              <a:t> data box, type </a:t>
            </a:r>
            <a:r>
              <a:rPr lang="en-US" sz="1367" b="1" u="none" dirty="0"/>
              <a:t>12C</a:t>
            </a:r>
            <a:r>
              <a:rPr lang="en-US" sz="1367" u="none" dirty="0"/>
              <a:t>.  Click OK</a:t>
            </a:r>
          </a:p>
          <a:p>
            <a:r>
              <a:rPr lang="en-US" sz="1367" u="none" dirty="0"/>
              <a:t>16) Click </a:t>
            </a:r>
            <a:r>
              <a:rPr lang="en-US" sz="1367" b="1" u="none" dirty="0"/>
              <a:t>File</a:t>
            </a:r>
            <a:r>
              <a:rPr lang="en-US" sz="1367" u="none" dirty="0"/>
              <a:t>, </a:t>
            </a:r>
            <a:r>
              <a:rPr lang="en-US" sz="1367" b="1" u="none" dirty="0"/>
              <a:t>Exit</a:t>
            </a:r>
            <a:r>
              <a:rPr lang="en-US" sz="1367" u="none" dirty="0"/>
              <a:t> to exit Registry Editor</a:t>
            </a:r>
          </a:p>
          <a:p>
            <a:r>
              <a:rPr lang="en-US" sz="1367" u="none" dirty="0"/>
              <a:t>17) Close PPT and re-open the presentation</a:t>
            </a:r>
          </a:p>
          <a:p>
            <a:r>
              <a:rPr lang="en-US" sz="1367" u="none" dirty="0"/>
              <a:t>18) Make sure Current Slide is slide 1</a:t>
            </a:r>
          </a:p>
          <a:p>
            <a:r>
              <a:rPr lang="en-US" sz="1367" u="none" dirty="0"/>
              <a:t>19) On the </a:t>
            </a:r>
            <a:r>
              <a:rPr lang="en-US" sz="1367" b="1" u="none" dirty="0"/>
              <a:t>File</a:t>
            </a:r>
            <a:r>
              <a:rPr lang="en-US" sz="1367" u="none" dirty="0"/>
              <a:t> menu, click </a:t>
            </a:r>
            <a:r>
              <a:rPr lang="en-US" sz="1367" b="1" u="none" dirty="0"/>
              <a:t>Save As</a:t>
            </a:r>
          </a:p>
          <a:p>
            <a:r>
              <a:rPr lang="en-US" sz="1367" u="none" dirty="0"/>
              <a:t>20) Select </a:t>
            </a:r>
            <a:r>
              <a:rPr lang="en-US" sz="1367" b="1" u="none" dirty="0"/>
              <a:t>PNG</a:t>
            </a:r>
            <a:r>
              <a:rPr lang="en-US" sz="1367" u="none" dirty="0"/>
              <a:t> as file type</a:t>
            </a:r>
          </a:p>
          <a:p>
            <a:r>
              <a:rPr lang="en-US" sz="1367" u="none" dirty="0"/>
              <a:t>21) Click </a:t>
            </a:r>
            <a:r>
              <a:rPr lang="en-US" sz="1367" b="1" u="none" dirty="0"/>
              <a:t>Current Slide only</a:t>
            </a:r>
          </a:p>
          <a:p>
            <a:endParaRPr lang="en-US" sz="1367" b="1" u="none" dirty="0"/>
          </a:p>
          <a:p>
            <a:endParaRPr lang="en-US" sz="1172" b="1" dirty="0"/>
          </a:p>
          <a:p>
            <a:endParaRPr lang="en-US" sz="1172" b="1" dirty="0"/>
          </a:p>
          <a:p>
            <a:endParaRPr lang="en-US" sz="1172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241571C-9919-448F-9E43-919B7564D088}"/>
              </a:ext>
            </a:extLst>
          </p:cNvPr>
          <p:cNvGrpSpPr/>
          <p:nvPr/>
        </p:nvGrpSpPr>
        <p:grpSpPr>
          <a:xfrm>
            <a:off x="3996495" y="1060101"/>
            <a:ext cx="2268006" cy="1481420"/>
            <a:chOff x="1825226" y="1333500"/>
            <a:chExt cx="2130081" cy="133985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DA1921B-8916-47B6-BF60-12ACF3E81618}"/>
                </a:ext>
              </a:extLst>
            </p:cNvPr>
            <p:cNvGrpSpPr/>
            <p:nvPr/>
          </p:nvGrpSpPr>
          <p:grpSpPr>
            <a:xfrm>
              <a:off x="1825226" y="1333500"/>
              <a:ext cx="1352664" cy="1282700"/>
              <a:chOff x="250426" y="2959100"/>
              <a:chExt cx="1352664" cy="1282700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74B94D6B-8240-472D-89EC-DA740E5A8A9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b="66667"/>
              <a:stretch/>
            </p:blipFill>
            <p:spPr>
              <a:xfrm>
                <a:off x="250426" y="2959100"/>
                <a:ext cx="1352664" cy="768350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824C4FF1-3EBA-48BB-9C1C-846AC9E819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77686"/>
              <a:stretch/>
            </p:blipFill>
            <p:spPr>
              <a:xfrm>
                <a:off x="250426" y="3727450"/>
                <a:ext cx="1352664" cy="514350"/>
              </a:xfrm>
              <a:prstGeom prst="rect">
                <a:avLst/>
              </a:prstGeom>
            </p:spPr>
          </p:pic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145F054-080F-422C-BC7B-A23F50F8C855}"/>
                </a:ext>
              </a:extLst>
            </p:cNvPr>
            <p:cNvSpPr/>
            <p:nvPr/>
          </p:nvSpPr>
          <p:spPr>
            <a:xfrm>
              <a:off x="1961808" y="2463285"/>
              <a:ext cx="539750" cy="210066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53"/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66704AE9-9093-4C26-B87E-C445FA29373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2643" y="2205775"/>
              <a:ext cx="700655" cy="362543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9B96B85-863C-43DD-BF87-50E8B7DBEED3}"/>
                </a:ext>
              </a:extLst>
            </p:cNvPr>
            <p:cNvSpPr txBox="1"/>
            <p:nvPr/>
          </p:nvSpPr>
          <p:spPr>
            <a:xfrm>
              <a:off x="2874043" y="2072506"/>
              <a:ext cx="1081264" cy="4506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79" u="none" dirty="0"/>
                <a:t>Type this.</a:t>
              </a:r>
            </a:p>
            <a:p>
              <a:r>
                <a:rPr lang="en-US" sz="879" u="none" dirty="0"/>
                <a:t>Then this appears, </a:t>
              </a:r>
            </a:p>
            <a:p>
              <a:r>
                <a:rPr lang="en-US" sz="879" u="none" dirty="0"/>
                <a:t>double-click it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2D912F1-0458-4EB9-BA7B-4CA86FCDE74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501559" y="1717676"/>
              <a:ext cx="1275478" cy="628182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642546B-F60C-4FC1-A14F-7AFD444B8014}"/>
              </a:ext>
            </a:extLst>
          </p:cNvPr>
          <p:cNvGrpSpPr/>
          <p:nvPr/>
        </p:nvGrpSpPr>
        <p:grpSpPr>
          <a:xfrm>
            <a:off x="5005575" y="2401657"/>
            <a:ext cx="1292800" cy="1161580"/>
            <a:chOff x="3166746" y="2687028"/>
            <a:chExt cx="967257" cy="80220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24DA028-6BF6-4A83-AC25-AE660A6C8D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75505" b="60350"/>
            <a:stretch/>
          </p:blipFill>
          <p:spPr>
            <a:xfrm>
              <a:off x="3166746" y="2687028"/>
              <a:ext cx="967257" cy="802206"/>
            </a:xfrm>
            <a:prstGeom prst="rect">
              <a:avLst/>
            </a:prstGeom>
          </p:spPr>
        </p:pic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2795538-5A2F-45D8-97BB-06903250BEEA}"/>
                </a:ext>
              </a:extLst>
            </p:cNvPr>
            <p:cNvSpPr/>
            <p:nvPr/>
          </p:nvSpPr>
          <p:spPr>
            <a:xfrm>
              <a:off x="3228690" y="3110985"/>
              <a:ext cx="162210" cy="65365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53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862DF45-1ED1-4E6B-B6ED-9C8534E44288}"/>
              </a:ext>
            </a:extLst>
          </p:cNvPr>
          <p:cNvGrpSpPr/>
          <p:nvPr/>
        </p:nvGrpSpPr>
        <p:grpSpPr>
          <a:xfrm>
            <a:off x="6387421" y="2401657"/>
            <a:ext cx="756654" cy="1805304"/>
            <a:chOff x="4134003" y="3088131"/>
            <a:chExt cx="638421" cy="1234691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A4BB089-9F1B-428E-82A3-9E89CC244D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81944" b="31847"/>
            <a:stretch/>
          </p:blipFill>
          <p:spPr>
            <a:xfrm>
              <a:off x="4134003" y="3088131"/>
              <a:ext cx="638421" cy="1234691"/>
            </a:xfrm>
            <a:prstGeom prst="rect">
              <a:avLst/>
            </a:prstGeom>
          </p:spPr>
        </p:pic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DBBD914-CE2C-4B93-B242-B2DBD6E9A311}"/>
                </a:ext>
              </a:extLst>
            </p:cNvPr>
            <p:cNvSpPr/>
            <p:nvPr/>
          </p:nvSpPr>
          <p:spPr>
            <a:xfrm>
              <a:off x="4246553" y="4103153"/>
              <a:ext cx="162210" cy="65365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53"/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01642DFB-1720-4697-BB3D-794832FD05C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44" t="2823" r="75496" b="69973"/>
          <a:stretch/>
        </p:blipFill>
        <p:spPr>
          <a:xfrm>
            <a:off x="155994" y="4530569"/>
            <a:ext cx="3449517" cy="1339383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9EC4275-BFF4-46D8-AA72-4F3A15BC3E5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207" t="3484" r="68056" b="68725"/>
          <a:stretch/>
        </p:blipFill>
        <p:spPr>
          <a:xfrm>
            <a:off x="3675142" y="4523591"/>
            <a:ext cx="3811346" cy="135399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9109AFA-E1A5-4F0C-B6BB-44ED80CCD76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28536" b="52084"/>
          <a:stretch/>
        </p:blipFill>
        <p:spPr>
          <a:xfrm>
            <a:off x="4768101" y="6952045"/>
            <a:ext cx="2718387" cy="933855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4B954716-5540-4A65-AC7F-A628C09F5CA6}"/>
              </a:ext>
            </a:extLst>
          </p:cNvPr>
          <p:cNvGrpSpPr/>
          <p:nvPr/>
        </p:nvGrpSpPr>
        <p:grpSpPr>
          <a:xfrm>
            <a:off x="5436746" y="5889984"/>
            <a:ext cx="1988561" cy="1008344"/>
            <a:chOff x="2969944" y="5328691"/>
            <a:chExt cx="1228896" cy="738823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C64F3BF-DF76-4357-B264-2CC10F9AC78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969944" y="5328691"/>
              <a:ext cx="1228896" cy="738823"/>
            </a:xfrm>
            <a:prstGeom prst="rect">
              <a:avLst/>
            </a:prstGeom>
          </p:spPr>
        </p:pic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7A9C3E8-C16C-47A8-83D7-B3812959520F}"/>
                </a:ext>
              </a:extLst>
            </p:cNvPr>
            <p:cNvSpPr/>
            <p:nvPr/>
          </p:nvSpPr>
          <p:spPr>
            <a:xfrm>
              <a:off x="2969944" y="5704897"/>
              <a:ext cx="173306" cy="11242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53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1A70563-CA1B-4181-99FF-D9B6A87760AE}"/>
              </a:ext>
            </a:extLst>
          </p:cNvPr>
          <p:cNvGrpSpPr/>
          <p:nvPr/>
        </p:nvGrpSpPr>
        <p:grpSpPr>
          <a:xfrm>
            <a:off x="2523381" y="7962495"/>
            <a:ext cx="2482194" cy="734653"/>
            <a:chOff x="683666" y="6934021"/>
            <a:chExt cx="1923913" cy="478741"/>
          </a:xfrm>
        </p:grpSpPr>
        <p:pic>
          <p:nvPicPr>
            <p:cNvPr id="27" name="Picture 2" descr="Click ">
              <a:extLst>
                <a:ext uri="{FF2B5EF4-FFF2-40B4-BE49-F238E27FC236}">
                  <a16:creationId xmlns:a16="http://schemas.microsoft.com/office/drawing/2014/main" id="{28B8C806-3974-4B6A-9E81-EF4D6E59FF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666" y="6934021"/>
              <a:ext cx="1923913" cy="4787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C1ED903-4D1B-43A6-BA14-265A39531541}"/>
                </a:ext>
              </a:extLst>
            </p:cNvPr>
            <p:cNvSpPr/>
            <p:nvPr/>
          </p:nvSpPr>
          <p:spPr>
            <a:xfrm>
              <a:off x="1377994" y="7209152"/>
              <a:ext cx="535256" cy="16963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53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06DC5467-EE6F-4497-8D0C-C0FF395DC393}"/>
              </a:ext>
            </a:extLst>
          </p:cNvPr>
          <p:cNvSpPr/>
          <p:nvPr/>
        </p:nvSpPr>
        <p:spPr>
          <a:xfrm>
            <a:off x="4418390" y="846637"/>
            <a:ext cx="3050744" cy="300548"/>
          </a:xfrm>
          <a:prstGeom prst="rect">
            <a:avLst/>
          </a:prstGeom>
          <a:noFill/>
        </p:spPr>
        <p:txBody>
          <a:bodyPr wrap="none" lIns="89292" tIns="44646" rIns="89292" bIns="44646">
            <a:spAutoFit/>
          </a:bodyPr>
          <a:lstStyle/>
          <a:p>
            <a:pPr algn="ctr"/>
            <a:r>
              <a:rPr lang="en-US" sz="1367" u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You only have to do this once per PC</a:t>
            </a:r>
          </a:p>
        </p:txBody>
      </p:sp>
    </p:spTree>
    <p:extLst>
      <p:ext uri="{BB962C8B-B14F-4D97-AF65-F5344CB8AC3E}">
        <p14:creationId xmlns:p14="http://schemas.microsoft.com/office/powerpoint/2010/main" val="36311229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2057</TotalTime>
  <Words>345</Words>
  <Application>Microsoft Office PowerPoint</Application>
  <PresentationFormat>Custom</PresentationFormat>
  <Paragraphs>59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 Unicode MS</vt:lpstr>
      <vt:lpstr>Arial</vt:lpstr>
      <vt:lpstr>Calibri</vt:lpstr>
      <vt:lpstr>Felix Titling</vt:lpstr>
      <vt:lpstr>Myriad Pro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Raymond</dc:creator>
  <cp:lastModifiedBy>Raymond Shen</cp:lastModifiedBy>
  <cp:revision>204</cp:revision>
  <dcterms:created xsi:type="dcterms:W3CDTF">2012-02-03T06:58:22Z</dcterms:created>
  <dcterms:modified xsi:type="dcterms:W3CDTF">2018-07-27T01:09:50Z</dcterms:modified>
</cp:coreProperties>
</file>