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61" r:id="rId3"/>
  </p:sldIdLst>
  <p:sldSz cx="21396325" cy="30267275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796"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1324514" algn="l" rtl="0" fontAlgn="base">
      <a:spcBef>
        <a:spcPct val="0"/>
      </a:spcBef>
      <a:spcAft>
        <a:spcPct val="0"/>
      </a:spcAft>
      <a:defRPr sz="5796"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2649026" algn="l" rtl="0" fontAlgn="base">
      <a:spcBef>
        <a:spcPct val="0"/>
      </a:spcBef>
      <a:spcAft>
        <a:spcPct val="0"/>
      </a:spcAft>
      <a:defRPr sz="5796"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3973539" algn="l" rtl="0" fontAlgn="base">
      <a:spcBef>
        <a:spcPct val="0"/>
      </a:spcBef>
      <a:spcAft>
        <a:spcPct val="0"/>
      </a:spcAft>
      <a:defRPr sz="5796"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5298052" algn="l" rtl="0" fontAlgn="base">
      <a:spcBef>
        <a:spcPct val="0"/>
      </a:spcBef>
      <a:spcAft>
        <a:spcPct val="0"/>
      </a:spcAft>
      <a:defRPr sz="5796"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6622567" algn="l" defTabSz="2649026" rtl="0" eaLnBrk="1" latinLnBrk="0" hangingPunct="1">
      <a:defRPr sz="5796"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7947079" algn="l" defTabSz="2649026" rtl="0" eaLnBrk="1" latinLnBrk="0" hangingPunct="1">
      <a:defRPr sz="5796"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9271591" algn="l" defTabSz="2649026" rtl="0" eaLnBrk="1" latinLnBrk="0" hangingPunct="1">
      <a:defRPr sz="5796"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10596105" algn="l" defTabSz="2649026" rtl="0" eaLnBrk="1" latinLnBrk="0" hangingPunct="1">
      <a:defRPr sz="5796"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533" userDrawn="1">
          <p15:clr>
            <a:srgbClr val="A4A3A4"/>
          </p15:clr>
        </p15:guide>
        <p15:guide id="2" pos="67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06A"/>
    <a:srgbClr val="EDDC5D"/>
    <a:srgbClr val="FFFF99"/>
    <a:srgbClr val="FFFF47"/>
    <a:srgbClr val="FFFF66"/>
    <a:srgbClr val="FBFF47"/>
    <a:srgbClr val="FF474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87638" autoAdjust="0"/>
  </p:normalViewPr>
  <p:slideViewPr>
    <p:cSldViewPr>
      <p:cViewPr>
        <p:scale>
          <a:sx n="66" d="100"/>
          <a:sy n="66" d="100"/>
        </p:scale>
        <p:origin x="-1752" y="-1428"/>
      </p:cViewPr>
      <p:guideLst>
        <p:guide orient="horz" pos="9533"/>
        <p:guide pos="67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20915-FE7C-4713-A6DE-449E9E73C57F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3013" y="1200150"/>
            <a:ext cx="2289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16B14-1EFE-442A-9B73-E0D806A3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649026" rtl="0" eaLnBrk="1" latinLnBrk="0" hangingPunct="1">
      <a:defRPr sz="3477" kern="1200">
        <a:solidFill>
          <a:schemeClr val="tx1"/>
        </a:solidFill>
        <a:latin typeface="+mn-lt"/>
        <a:ea typeface="+mn-ea"/>
        <a:cs typeface="+mn-cs"/>
      </a:defRPr>
    </a:lvl1pPr>
    <a:lvl2pPr marL="1324514" algn="l" defTabSz="2649026" rtl="0" eaLnBrk="1" latinLnBrk="0" hangingPunct="1">
      <a:defRPr sz="3477" kern="1200">
        <a:solidFill>
          <a:schemeClr val="tx1"/>
        </a:solidFill>
        <a:latin typeface="+mn-lt"/>
        <a:ea typeface="+mn-ea"/>
        <a:cs typeface="+mn-cs"/>
      </a:defRPr>
    </a:lvl2pPr>
    <a:lvl3pPr marL="2649026" algn="l" defTabSz="2649026" rtl="0" eaLnBrk="1" latinLnBrk="0" hangingPunct="1">
      <a:defRPr sz="3477" kern="1200">
        <a:solidFill>
          <a:schemeClr val="tx1"/>
        </a:solidFill>
        <a:latin typeface="+mn-lt"/>
        <a:ea typeface="+mn-ea"/>
        <a:cs typeface="+mn-cs"/>
      </a:defRPr>
    </a:lvl3pPr>
    <a:lvl4pPr marL="3973539" algn="l" defTabSz="2649026" rtl="0" eaLnBrk="1" latinLnBrk="0" hangingPunct="1">
      <a:defRPr sz="3477" kern="1200">
        <a:solidFill>
          <a:schemeClr val="tx1"/>
        </a:solidFill>
        <a:latin typeface="+mn-lt"/>
        <a:ea typeface="+mn-ea"/>
        <a:cs typeface="+mn-cs"/>
      </a:defRPr>
    </a:lvl4pPr>
    <a:lvl5pPr marL="5298052" algn="l" defTabSz="2649026" rtl="0" eaLnBrk="1" latinLnBrk="0" hangingPunct="1">
      <a:defRPr sz="3477" kern="1200">
        <a:solidFill>
          <a:schemeClr val="tx1"/>
        </a:solidFill>
        <a:latin typeface="+mn-lt"/>
        <a:ea typeface="+mn-ea"/>
        <a:cs typeface="+mn-cs"/>
      </a:defRPr>
    </a:lvl5pPr>
    <a:lvl6pPr marL="6622567" algn="l" defTabSz="2649026" rtl="0" eaLnBrk="1" latinLnBrk="0" hangingPunct="1">
      <a:defRPr sz="3477" kern="1200">
        <a:solidFill>
          <a:schemeClr val="tx1"/>
        </a:solidFill>
        <a:latin typeface="+mn-lt"/>
        <a:ea typeface="+mn-ea"/>
        <a:cs typeface="+mn-cs"/>
      </a:defRPr>
    </a:lvl6pPr>
    <a:lvl7pPr marL="7947079" algn="l" defTabSz="2649026" rtl="0" eaLnBrk="1" latinLnBrk="0" hangingPunct="1">
      <a:defRPr sz="3477" kern="1200">
        <a:solidFill>
          <a:schemeClr val="tx1"/>
        </a:solidFill>
        <a:latin typeface="+mn-lt"/>
        <a:ea typeface="+mn-ea"/>
        <a:cs typeface="+mn-cs"/>
      </a:defRPr>
    </a:lvl7pPr>
    <a:lvl8pPr marL="9271591" algn="l" defTabSz="2649026" rtl="0" eaLnBrk="1" latinLnBrk="0" hangingPunct="1">
      <a:defRPr sz="3477" kern="1200">
        <a:solidFill>
          <a:schemeClr val="tx1"/>
        </a:solidFill>
        <a:latin typeface="+mn-lt"/>
        <a:ea typeface="+mn-ea"/>
        <a:cs typeface="+mn-cs"/>
      </a:defRPr>
    </a:lvl8pPr>
    <a:lvl9pPr marL="10596105" algn="l" defTabSz="2649026" rtl="0" eaLnBrk="1" latinLnBrk="0" hangingPunct="1">
      <a:defRPr sz="347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5933" y="8547707"/>
            <a:ext cx="16047244" cy="58980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1872" y="15592234"/>
            <a:ext cx="13215377" cy="70317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52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30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456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608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760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912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06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21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1CCBA-DDC0-4904-8620-99EAB861C63B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1CDEE-1B65-48C4-995A-C2167215E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5C0C9-8ECD-48D8-A96C-5D0C7C3A1071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F612A-3134-4C05-BAD7-D6628B5C1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5518" y="1471333"/>
            <a:ext cx="3185852" cy="31299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969" y="1471333"/>
            <a:ext cx="9242900" cy="312991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DA24E-0639-4A0B-BEBD-FE876F51E621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5C1E9-06BE-4372-B0E4-62261B6DC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2B53E-223A-4CA8-9D19-9038052E8650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4F514-64F4-440C-8566-5BAEA3B15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21" y="17681389"/>
            <a:ext cx="16047244" cy="5464925"/>
          </a:xfrm>
        </p:spPr>
        <p:txBody>
          <a:bodyPr anchor="t"/>
          <a:lstStyle>
            <a:lvl1pPr algn="l">
              <a:defRPr sz="1007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21" y="11662334"/>
            <a:ext cx="16047244" cy="6019058"/>
          </a:xfrm>
        </p:spPr>
        <p:txBody>
          <a:bodyPr anchor="b"/>
          <a:lstStyle>
            <a:lvl1pPr marL="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1pPr>
            <a:lvl2pPr marL="1152069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2pPr>
            <a:lvl3pPr marL="2304135" indent="0">
              <a:buNone/>
              <a:defRPr sz="4033">
                <a:solidFill>
                  <a:schemeClr val="tx1">
                    <a:tint val="75000"/>
                  </a:schemeClr>
                </a:solidFill>
              </a:defRPr>
            </a:lvl3pPr>
            <a:lvl4pPr marL="3456203" indent="0">
              <a:buNone/>
              <a:defRPr sz="3529">
                <a:solidFill>
                  <a:schemeClr val="tx1">
                    <a:tint val="75000"/>
                  </a:schemeClr>
                </a:solidFill>
              </a:defRPr>
            </a:lvl4pPr>
            <a:lvl5pPr marL="4608270" indent="0">
              <a:buNone/>
              <a:defRPr sz="3529">
                <a:solidFill>
                  <a:schemeClr val="tx1">
                    <a:tint val="75000"/>
                  </a:schemeClr>
                </a:solidFill>
              </a:defRPr>
            </a:lvl5pPr>
            <a:lvl6pPr marL="5760338" indent="0">
              <a:buNone/>
              <a:defRPr sz="3529">
                <a:solidFill>
                  <a:schemeClr val="tx1">
                    <a:tint val="75000"/>
                  </a:schemeClr>
                </a:solidFill>
              </a:defRPr>
            </a:lvl6pPr>
            <a:lvl7pPr marL="6912405" indent="0">
              <a:buNone/>
              <a:defRPr sz="3529">
                <a:solidFill>
                  <a:schemeClr val="tx1">
                    <a:tint val="75000"/>
                  </a:schemeClr>
                </a:solidFill>
              </a:defRPr>
            </a:lvl7pPr>
            <a:lvl8pPr marL="8064474" indent="0">
              <a:buNone/>
              <a:defRPr sz="3529">
                <a:solidFill>
                  <a:schemeClr val="tx1">
                    <a:tint val="75000"/>
                  </a:schemeClr>
                </a:solidFill>
              </a:defRPr>
            </a:lvl8pPr>
            <a:lvl9pPr marL="9216540" indent="0">
              <a:buNone/>
              <a:defRPr sz="35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CB74A-D2C2-4954-B753-6EB10C2B137C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56E1B-943E-4DEB-A294-C334C2BFF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969" y="8560448"/>
            <a:ext cx="6214375" cy="24210001"/>
          </a:xfrm>
        </p:spPr>
        <p:txBody>
          <a:bodyPr/>
          <a:lstStyle>
            <a:lvl1pPr>
              <a:defRPr sz="7055"/>
            </a:lvl1pPr>
            <a:lvl2pPr>
              <a:defRPr sz="6048"/>
            </a:lvl2pPr>
            <a:lvl3pPr>
              <a:defRPr sz="5039"/>
            </a:lvl3pPr>
            <a:lvl4pPr>
              <a:defRPr sz="4535"/>
            </a:lvl4pPr>
            <a:lvl5pPr>
              <a:defRPr sz="4535"/>
            </a:lvl5pPr>
            <a:lvl6pPr>
              <a:defRPr sz="4535"/>
            </a:lvl6pPr>
            <a:lvl7pPr>
              <a:defRPr sz="4535"/>
            </a:lvl7pPr>
            <a:lvl8pPr>
              <a:defRPr sz="4535"/>
            </a:lvl8pPr>
            <a:lvl9pPr>
              <a:defRPr sz="45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6994" y="8560448"/>
            <a:ext cx="6214375" cy="24210001"/>
          </a:xfrm>
        </p:spPr>
        <p:txBody>
          <a:bodyPr/>
          <a:lstStyle>
            <a:lvl1pPr>
              <a:defRPr sz="7055"/>
            </a:lvl1pPr>
            <a:lvl2pPr>
              <a:defRPr sz="6048"/>
            </a:lvl2pPr>
            <a:lvl3pPr>
              <a:defRPr sz="5039"/>
            </a:lvl3pPr>
            <a:lvl4pPr>
              <a:defRPr sz="4535"/>
            </a:lvl4pPr>
            <a:lvl5pPr>
              <a:defRPr sz="4535"/>
            </a:lvl5pPr>
            <a:lvl6pPr>
              <a:defRPr sz="4535"/>
            </a:lvl6pPr>
            <a:lvl7pPr>
              <a:defRPr sz="4535"/>
            </a:lvl7pPr>
            <a:lvl8pPr>
              <a:defRPr sz="4535"/>
            </a:lvl8pPr>
            <a:lvl9pPr>
              <a:defRPr sz="45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ABA3-F994-4A3E-97B9-6A630374972C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1D2A9-2A22-4416-8815-1FE9BE1EB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956" y="1101907"/>
            <a:ext cx="16991200" cy="45859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3958" y="6159193"/>
            <a:ext cx="8341553" cy="2566855"/>
          </a:xfrm>
        </p:spPr>
        <p:txBody>
          <a:bodyPr anchor="b"/>
          <a:lstStyle>
            <a:lvl1pPr marL="0" indent="0">
              <a:buNone/>
              <a:defRPr sz="6048" b="1"/>
            </a:lvl1pPr>
            <a:lvl2pPr marL="1152069" indent="0">
              <a:buNone/>
              <a:defRPr sz="5039" b="1"/>
            </a:lvl2pPr>
            <a:lvl3pPr marL="2304135" indent="0">
              <a:buNone/>
              <a:defRPr sz="4535" b="1"/>
            </a:lvl3pPr>
            <a:lvl4pPr marL="3456203" indent="0">
              <a:buNone/>
              <a:defRPr sz="4033" b="1"/>
            </a:lvl4pPr>
            <a:lvl5pPr marL="4608270" indent="0">
              <a:buNone/>
              <a:defRPr sz="4033" b="1"/>
            </a:lvl5pPr>
            <a:lvl6pPr marL="5760338" indent="0">
              <a:buNone/>
              <a:defRPr sz="4033" b="1"/>
            </a:lvl6pPr>
            <a:lvl7pPr marL="6912405" indent="0">
              <a:buNone/>
              <a:defRPr sz="4033" b="1"/>
            </a:lvl7pPr>
            <a:lvl8pPr marL="8064474" indent="0">
              <a:buNone/>
              <a:defRPr sz="4033" b="1"/>
            </a:lvl8pPr>
            <a:lvl9pPr marL="9216540" indent="0">
              <a:buNone/>
              <a:defRPr sz="40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3958" y="8726045"/>
            <a:ext cx="8341553" cy="15853379"/>
          </a:xfrm>
        </p:spPr>
        <p:txBody>
          <a:bodyPr/>
          <a:lstStyle>
            <a:lvl1pPr>
              <a:defRPr sz="6048"/>
            </a:lvl1pPr>
            <a:lvl2pPr>
              <a:defRPr sz="5039"/>
            </a:lvl2pPr>
            <a:lvl3pPr>
              <a:defRPr sz="4535"/>
            </a:lvl3pPr>
            <a:lvl4pPr>
              <a:defRPr sz="4033"/>
            </a:lvl4pPr>
            <a:lvl5pPr>
              <a:defRPr sz="4033"/>
            </a:lvl5pPr>
            <a:lvl6pPr>
              <a:defRPr sz="4033"/>
            </a:lvl6pPr>
            <a:lvl7pPr>
              <a:defRPr sz="4033"/>
            </a:lvl7pPr>
            <a:lvl8pPr>
              <a:defRPr sz="4033"/>
            </a:lvl8pPr>
            <a:lvl9pPr>
              <a:defRPr sz="40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90329" y="6159193"/>
            <a:ext cx="8344829" cy="2566855"/>
          </a:xfrm>
        </p:spPr>
        <p:txBody>
          <a:bodyPr anchor="b"/>
          <a:lstStyle>
            <a:lvl1pPr marL="0" indent="0">
              <a:buNone/>
              <a:defRPr sz="6048" b="1"/>
            </a:lvl1pPr>
            <a:lvl2pPr marL="1152069" indent="0">
              <a:buNone/>
              <a:defRPr sz="5039" b="1"/>
            </a:lvl2pPr>
            <a:lvl3pPr marL="2304135" indent="0">
              <a:buNone/>
              <a:defRPr sz="4535" b="1"/>
            </a:lvl3pPr>
            <a:lvl4pPr marL="3456203" indent="0">
              <a:buNone/>
              <a:defRPr sz="4033" b="1"/>
            </a:lvl4pPr>
            <a:lvl5pPr marL="4608270" indent="0">
              <a:buNone/>
              <a:defRPr sz="4033" b="1"/>
            </a:lvl5pPr>
            <a:lvl6pPr marL="5760338" indent="0">
              <a:buNone/>
              <a:defRPr sz="4033" b="1"/>
            </a:lvl6pPr>
            <a:lvl7pPr marL="6912405" indent="0">
              <a:buNone/>
              <a:defRPr sz="4033" b="1"/>
            </a:lvl7pPr>
            <a:lvl8pPr marL="8064474" indent="0">
              <a:buNone/>
              <a:defRPr sz="4033" b="1"/>
            </a:lvl8pPr>
            <a:lvl9pPr marL="9216540" indent="0">
              <a:buNone/>
              <a:defRPr sz="40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90329" y="8726045"/>
            <a:ext cx="8344829" cy="15853379"/>
          </a:xfrm>
        </p:spPr>
        <p:txBody>
          <a:bodyPr/>
          <a:lstStyle>
            <a:lvl1pPr>
              <a:defRPr sz="6048"/>
            </a:lvl1pPr>
            <a:lvl2pPr>
              <a:defRPr sz="5039"/>
            </a:lvl2pPr>
            <a:lvl3pPr>
              <a:defRPr sz="4535"/>
            </a:lvl3pPr>
            <a:lvl4pPr>
              <a:defRPr sz="4033"/>
            </a:lvl4pPr>
            <a:lvl5pPr>
              <a:defRPr sz="4033"/>
            </a:lvl5pPr>
            <a:lvl6pPr>
              <a:defRPr sz="4033"/>
            </a:lvl6pPr>
            <a:lvl7pPr>
              <a:defRPr sz="4033"/>
            </a:lvl7pPr>
            <a:lvl8pPr>
              <a:defRPr sz="4033"/>
            </a:lvl8pPr>
            <a:lvl9pPr>
              <a:defRPr sz="40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80C50-237D-43E2-BE20-B82D9EDD5FB1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41D87-E264-4A13-9D0F-BDDD562381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34220-4B6C-4901-8F49-D62BEF35A4B6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E9A53-3CA8-49B4-A862-539CBC93E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C9D6F-4D73-4785-9DE0-E53181C12C9F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37665-58C9-43F4-BDE4-939FFE258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958" y="1095538"/>
            <a:ext cx="6211099" cy="4662383"/>
          </a:xfrm>
        </p:spPr>
        <p:txBody>
          <a:bodyPr anchor="b"/>
          <a:lstStyle>
            <a:lvl1pPr algn="l">
              <a:defRPr sz="503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1213" y="1095540"/>
            <a:ext cx="10553948" cy="23483893"/>
          </a:xfrm>
        </p:spPr>
        <p:txBody>
          <a:bodyPr/>
          <a:lstStyle>
            <a:lvl1pPr>
              <a:defRPr sz="8064"/>
            </a:lvl1pPr>
            <a:lvl2pPr>
              <a:defRPr sz="7055"/>
            </a:lvl2pPr>
            <a:lvl3pPr>
              <a:defRPr sz="6048"/>
            </a:lvl3pPr>
            <a:lvl4pPr>
              <a:defRPr sz="5039"/>
            </a:lvl4pPr>
            <a:lvl5pPr>
              <a:defRPr sz="5039"/>
            </a:lvl5pPr>
            <a:lvl6pPr>
              <a:defRPr sz="5039"/>
            </a:lvl6pPr>
            <a:lvl7pPr>
              <a:defRPr sz="5039"/>
            </a:lvl7pPr>
            <a:lvl8pPr>
              <a:defRPr sz="5039"/>
            </a:lvl8pPr>
            <a:lvl9pPr>
              <a:defRPr sz="50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3958" y="5757923"/>
            <a:ext cx="6211099" cy="18821508"/>
          </a:xfrm>
        </p:spPr>
        <p:txBody>
          <a:bodyPr/>
          <a:lstStyle>
            <a:lvl1pPr marL="0" indent="0">
              <a:buNone/>
              <a:defRPr sz="3529"/>
            </a:lvl1pPr>
            <a:lvl2pPr marL="1152069" indent="0">
              <a:buNone/>
              <a:defRPr sz="3024"/>
            </a:lvl2pPr>
            <a:lvl3pPr marL="2304135" indent="0">
              <a:buNone/>
              <a:defRPr sz="2520"/>
            </a:lvl3pPr>
            <a:lvl4pPr marL="3456203" indent="0">
              <a:buNone/>
              <a:defRPr sz="2269"/>
            </a:lvl4pPr>
            <a:lvl5pPr marL="4608270" indent="0">
              <a:buNone/>
              <a:defRPr sz="2269"/>
            </a:lvl5pPr>
            <a:lvl6pPr marL="5760338" indent="0">
              <a:buNone/>
              <a:defRPr sz="2269"/>
            </a:lvl6pPr>
            <a:lvl7pPr marL="6912405" indent="0">
              <a:buNone/>
              <a:defRPr sz="2269"/>
            </a:lvl7pPr>
            <a:lvl8pPr marL="8064474" indent="0">
              <a:buNone/>
              <a:defRPr sz="2269"/>
            </a:lvl8pPr>
            <a:lvl9pPr marL="9216540" indent="0">
              <a:buNone/>
              <a:defRPr sz="22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FB270-EE8B-4EDA-A339-794133F4D641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BFFF1-D05A-4857-A345-84C2A8AC8E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441" y="19260994"/>
            <a:ext cx="11327466" cy="2273870"/>
          </a:xfrm>
        </p:spPr>
        <p:txBody>
          <a:bodyPr anchor="b"/>
          <a:lstStyle>
            <a:lvl1pPr algn="l">
              <a:defRPr sz="503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0441" y="2458579"/>
            <a:ext cx="11327466" cy="16509423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8064"/>
            </a:lvl1pPr>
            <a:lvl2pPr marL="1152069" indent="0">
              <a:buNone/>
              <a:defRPr sz="7055"/>
            </a:lvl2pPr>
            <a:lvl3pPr marL="2304135" indent="0">
              <a:buNone/>
              <a:defRPr sz="6048"/>
            </a:lvl3pPr>
            <a:lvl4pPr marL="3456203" indent="0">
              <a:buNone/>
              <a:defRPr sz="5039"/>
            </a:lvl4pPr>
            <a:lvl5pPr marL="4608270" indent="0">
              <a:buNone/>
              <a:defRPr sz="5039"/>
            </a:lvl5pPr>
            <a:lvl6pPr marL="5760338" indent="0">
              <a:buNone/>
              <a:defRPr sz="5039"/>
            </a:lvl6pPr>
            <a:lvl7pPr marL="6912405" indent="0">
              <a:buNone/>
              <a:defRPr sz="5039"/>
            </a:lvl7pPr>
            <a:lvl8pPr marL="8064474" indent="0">
              <a:buNone/>
              <a:defRPr sz="5039"/>
            </a:lvl8pPr>
            <a:lvl9pPr marL="9216540" indent="0">
              <a:buNone/>
              <a:defRPr sz="5039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0441" y="21534869"/>
            <a:ext cx="11327466" cy="3229271"/>
          </a:xfrm>
        </p:spPr>
        <p:txBody>
          <a:bodyPr/>
          <a:lstStyle>
            <a:lvl1pPr marL="0" indent="0">
              <a:buNone/>
              <a:defRPr sz="3529"/>
            </a:lvl1pPr>
            <a:lvl2pPr marL="1152069" indent="0">
              <a:buNone/>
              <a:defRPr sz="3024"/>
            </a:lvl2pPr>
            <a:lvl3pPr marL="2304135" indent="0">
              <a:buNone/>
              <a:defRPr sz="2520"/>
            </a:lvl3pPr>
            <a:lvl4pPr marL="3456203" indent="0">
              <a:buNone/>
              <a:defRPr sz="2269"/>
            </a:lvl4pPr>
            <a:lvl5pPr marL="4608270" indent="0">
              <a:buNone/>
              <a:defRPr sz="2269"/>
            </a:lvl5pPr>
            <a:lvl6pPr marL="5760338" indent="0">
              <a:buNone/>
              <a:defRPr sz="2269"/>
            </a:lvl6pPr>
            <a:lvl7pPr marL="6912405" indent="0">
              <a:buNone/>
              <a:defRPr sz="2269"/>
            </a:lvl7pPr>
            <a:lvl8pPr marL="8064474" indent="0">
              <a:buNone/>
              <a:defRPr sz="2269"/>
            </a:lvl8pPr>
            <a:lvl9pPr marL="9216540" indent="0">
              <a:buNone/>
              <a:defRPr sz="22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1DDDD-2777-4520-8B89-80052EC6AD2C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99255-AF7E-49D9-980C-866B9D29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70695" y="1213367"/>
            <a:ext cx="19254943" cy="504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70695" y="7060458"/>
            <a:ext cx="19254943" cy="1997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070694" y="28055512"/>
            <a:ext cx="4990727" cy="160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3275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865D870-D5F0-4BF3-9755-593D34C471A3}" type="datetimeFigureOut">
              <a:rPr lang="en-US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7311289" y="28055512"/>
            <a:ext cx="6773754" cy="160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ctr">
              <a:defRPr sz="3275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5334911" y="28055512"/>
            <a:ext cx="4990727" cy="160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3275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FC69E40-59E0-4277-B53D-07F26471D7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568150" rtl="0" eaLnBrk="0" fontAlgn="base" hangingPunct="0">
        <a:spcBef>
          <a:spcPct val="0"/>
        </a:spcBef>
        <a:spcAft>
          <a:spcPct val="0"/>
        </a:spcAft>
        <a:defRPr sz="1234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568150" rtl="0" eaLnBrk="0" fontAlgn="base" hangingPunct="0">
        <a:spcBef>
          <a:spcPct val="0"/>
        </a:spcBef>
        <a:spcAft>
          <a:spcPct val="0"/>
        </a:spcAft>
        <a:defRPr sz="12347">
          <a:solidFill>
            <a:schemeClr val="tx1"/>
          </a:solidFill>
          <a:latin typeface="Calibri" pitchFamily="34" charset="0"/>
        </a:defRPr>
      </a:lvl2pPr>
      <a:lvl3pPr algn="ctr" defTabSz="2568150" rtl="0" eaLnBrk="0" fontAlgn="base" hangingPunct="0">
        <a:spcBef>
          <a:spcPct val="0"/>
        </a:spcBef>
        <a:spcAft>
          <a:spcPct val="0"/>
        </a:spcAft>
        <a:defRPr sz="12347">
          <a:solidFill>
            <a:schemeClr val="tx1"/>
          </a:solidFill>
          <a:latin typeface="Calibri" pitchFamily="34" charset="0"/>
        </a:defRPr>
      </a:lvl3pPr>
      <a:lvl4pPr algn="ctr" defTabSz="2568150" rtl="0" eaLnBrk="0" fontAlgn="base" hangingPunct="0">
        <a:spcBef>
          <a:spcPct val="0"/>
        </a:spcBef>
        <a:spcAft>
          <a:spcPct val="0"/>
        </a:spcAft>
        <a:defRPr sz="12347">
          <a:solidFill>
            <a:schemeClr val="tx1"/>
          </a:solidFill>
          <a:latin typeface="Calibri" pitchFamily="34" charset="0"/>
        </a:defRPr>
      </a:lvl4pPr>
      <a:lvl5pPr algn="ctr" defTabSz="2568150" rtl="0" eaLnBrk="0" fontAlgn="base" hangingPunct="0">
        <a:spcBef>
          <a:spcPct val="0"/>
        </a:spcBef>
        <a:spcAft>
          <a:spcPct val="0"/>
        </a:spcAft>
        <a:defRPr sz="12347">
          <a:solidFill>
            <a:schemeClr val="tx1"/>
          </a:solidFill>
          <a:latin typeface="Calibri" pitchFamily="34" charset="0"/>
        </a:defRPr>
      </a:lvl5pPr>
      <a:lvl6pPr marL="1152069" algn="ctr" rtl="0" fontAlgn="base">
        <a:spcBef>
          <a:spcPct val="0"/>
        </a:spcBef>
        <a:spcAft>
          <a:spcPct val="0"/>
        </a:spcAft>
        <a:defRPr sz="11087">
          <a:solidFill>
            <a:schemeClr val="tx1"/>
          </a:solidFill>
          <a:latin typeface="Calibri" pitchFamily="34" charset="0"/>
        </a:defRPr>
      </a:lvl6pPr>
      <a:lvl7pPr marL="2304135" algn="ctr" rtl="0" fontAlgn="base">
        <a:spcBef>
          <a:spcPct val="0"/>
        </a:spcBef>
        <a:spcAft>
          <a:spcPct val="0"/>
        </a:spcAft>
        <a:defRPr sz="11087">
          <a:solidFill>
            <a:schemeClr val="tx1"/>
          </a:solidFill>
          <a:latin typeface="Calibri" pitchFamily="34" charset="0"/>
        </a:defRPr>
      </a:lvl7pPr>
      <a:lvl8pPr marL="3456203" algn="ctr" rtl="0" fontAlgn="base">
        <a:spcBef>
          <a:spcPct val="0"/>
        </a:spcBef>
        <a:spcAft>
          <a:spcPct val="0"/>
        </a:spcAft>
        <a:defRPr sz="11087">
          <a:solidFill>
            <a:schemeClr val="tx1"/>
          </a:solidFill>
          <a:latin typeface="Calibri" pitchFamily="34" charset="0"/>
        </a:defRPr>
      </a:lvl8pPr>
      <a:lvl9pPr marL="4608270" algn="ctr" rtl="0" fontAlgn="base">
        <a:spcBef>
          <a:spcPct val="0"/>
        </a:spcBef>
        <a:spcAft>
          <a:spcPct val="0"/>
        </a:spcAft>
        <a:defRPr sz="11087">
          <a:solidFill>
            <a:schemeClr val="tx1"/>
          </a:solidFill>
          <a:latin typeface="Calibri" pitchFamily="34" charset="0"/>
        </a:defRPr>
      </a:lvl9pPr>
    </p:titleStyle>
    <p:bodyStyle>
      <a:lvl1pPr marL="964057" indent="-964057" algn="l" defTabSz="25681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9072" kern="1200">
          <a:solidFill>
            <a:schemeClr val="tx1"/>
          </a:solidFill>
          <a:latin typeface="+mn-lt"/>
          <a:ea typeface="+mn-ea"/>
          <a:cs typeface="+mn-cs"/>
        </a:defRPr>
      </a:lvl1pPr>
      <a:lvl2pPr marL="2084124" indent="-800048" algn="l" defTabSz="25681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7812" kern="1200">
          <a:solidFill>
            <a:schemeClr val="tx1"/>
          </a:solidFill>
          <a:latin typeface="+mn-lt"/>
          <a:ea typeface="+mn-ea"/>
          <a:cs typeface="+mn-cs"/>
        </a:defRPr>
      </a:lvl2pPr>
      <a:lvl3pPr marL="3208188" indent="-640037" algn="l" defTabSz="25681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6804" kern="1200">
          <a:solidFill>
            <a:schemeClr val="tx1"/>
          </a:solidFill>
          <a:latin typeface="+mn-lt"/>
          <a:ea typeface="+mn-ea"/>
          <a:cs typeface="+mn-cs"/>
        </a:defRPr>
      </a:lvl3pPr>
      <a:lvl4pPr marL="4492265" indent="-640037" algn="l" defTabSz="25681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5543" kern="1200">
          <a:solidFill>
            <a:schemeClr val="tx1"/>
          </a:solidFill>
          <a:latin typeface="+mn-lt"/>
          <a:ea typeface="+mn-ea"/>
          <a:cs typeface="+mn-cs"/>
        </a:defRPr>
      </a:lvl4pPr>
      <a:lvl5pPr marL="5776338" indent="-640037" algn="l" defTabSz="25681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5543" kern="1200">
          <a:solidFill>
            <a:schemeClr val="tx1"/>
          </a:solidFill>
          <a:latin typeface="+mn-lt"/>
          <a:ea typeface="+mn-ea"/>
          <a:cs typeface="+mn-cs"/>
        </a:defRPr>
      </a:lvl5pPr>
      <a:lvl6pPr marL="6336372" indent="-576033" algn="l" defTabSz="2304135" rtl="0" eaLnBrk="1" latinLnBrk="0" hangingPunct="1">
        <a:spcBef>
          <a:spcPct val="20000"/>
        </a:spcBef>
        <a:buFont typeface="Arial" pitchFamily="34" charset="0"/>
        <a:buChar char="•"/>
        <a:defRPr sz="5039" kern="1200">
          <a:solidFill>
            <a:schemeClr val="tx1"/>
          </a:solidFill>
          <a:latin typeface="+mn-lt"/>
          <a:ea typeface="+mn-ea"/>
          <a:cs typeface="+mn-cs"/>
        </a:defRPr>
      </a:lvl6pPr>
      <a:lvl7pPr marL="7488438" indent="-576033" algn="l" defTabSz="2304135" rtl="0" eaLnBrk="1" latinLnBrk="0" hangingPunct="1">
        <a:spcBef>
          <a:spcPct val="20000"/>
        </a:spcBef>
        <a:buFont typeface="Arial" pitchFamily="34" charset="0"/>
        <a:buChar char="•"/>
        <a:defRPr sz="5039" kern="1200">
          <a:solidFill>
            <a:schemeClr val="tx1"/>
          </a:solidFill>
          <a:latin typeface="+mn-lt"/>
          <a:ea typeface="+mn-ea"/>
          <a:cs typeface="+mn-cs"/>
        </a:defRPr>
      </a:lvl7pPr>
      <a:lvl8pPr marL="8640507" indent="-576033" algn="l" defTabSz="2304135" rtl="0" eaLnBrk="1" latinLnBrk="0" hangingPunct="1">
        <a:spcBef>
          <a:spcPct val="20000"/>
        </a:spcBef>
        <a:buFont typeface="Arial" pitchFamily="34" charset="0"/>
        <a:buChar char="•"/>
        <a:defRPr sz="5039" kern="1200">
          <a:solidFill>
            <a:schemeClr val="tx1"/>
          </a:solidFill>
          <a:latin typeface="+mn-lt"/>
          <a:ea typeface="+mn-ea"/>
          <a:cs typeface="+mn-cs"/>
        </a:defRPr>
      </a:lvl8pPr>
      <a:lvl9pPr marL="9792572" indent="-576033" algn="l" defTabSz="2304135" rtl="0" eaLnBrk="1" latinLnBrk="0" hangingPunct="1">
        <a:spcBef>
          <a:spcPct val="20000"/>
        </a:spcBef>
        <a:buFont typeface="Arial" pitchFamily="34" charset="0"/>
        <a:buChar char="•"/>
        <a:defRPr sz="50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04135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1pPr>
      <a:lvl2pPr marL="1152069" algn="l" defTabSz="2304135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2pPr>
      <a:lvl3pPr marL="2304135" algn="l" defTabSz="2304135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3pPr>
      <a:lvl4pPr marL="3456203" algn="l" defTabSz="2304135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4pPr>
      <a:lvl5pPr marL="4608270" algn="l" defTabSz="2304135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5pPr>
      <a:lvl6pPr marL="5760338" algn="l" defTabSz="2304135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6pPr>
      <a:lvl7pPr marL="6912405" algn="l" defTabSz="2304135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7pPr>
      <a:lvl8pPr marL="8064474" algn="l" defTabSz="2304135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8pPr>
      <a:lvl9pPr marL="9216540" algn="l" defTabSz="2304135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810E1EE-FD79-4F4F-A9F7-DE23311968A5}"/>
              </a:ext>
            </a:extLst>
          </p:cNvPr>
          <p:cNvSpPr>
            <a:spLocks noChangeAspect="1"/>
          </p:cNvSpPr>
          <p:nvPr/>
        </p:nvSpPr>
        <p:spPr>
          <a:xfrm>
            <a:off x="-219162" y="2140611"/>
            <a:ext cx="8060825" cy="8060825"/>
          </a:xfrm>
          <a:prstGeom prst="ellipse">
            <a:avLst/>
          </a:prstGeom>
          <a:solidFill>
            <a:srgbClr val="EDD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395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742FAA-0C52-4C08-BCD2-B6A5E956C168}"/>
              </a:ext>
            </a:extLst>
          </p:cNvPr>
          <p:cNvSpPr/>
          <p:nvPr/>
        </p:nvSpPr>
        <p:spPr>
          <a:xfrm>
            <a:off x="3299495" y="7002310"/>
            <a:ext cx="14292880" cy="1464599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395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50E4A-1238-4A9A-91D1-7CE5DC5F8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04" y="8004849"/>
            <a:ext cx="8458862" cy="13701960"/>
          </a:xfrm>
          <a:prstGeom prst="rect">
            <a:avLst/>
          </a:prstGeom>
        </p:spPr>
      </p:pic>
      <p:sp>
        <p:nvSpPr>
          <p:cNvPr id="30" name="Text Box 14">
            <a:extLst>
              <a:ext uri="{FF2B5EF4-FFF2-40B4-BE49-F238E27FC236}">
                <a16:creationId xmlns:a16="http://schemas.microsoft.com/office/drawing/2014/main" id="{2A6B9F5C-91EC-4093-8479-69522B945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826" y="21725616"/>
            <a:ext cx="14292880" cy="153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56719" tIns="128360" rIns="256719" bIns="128360">
            <a:spAutoFit/>
          </a:bodyPr>
          <a:lstStyle/>
          <a:p>
            <a:pPr algn="ctr" defTabSz="2568150">
              <a:lnSpc>
                <a:spcPts val="10593"/>
              </a:lnSpc>
            </a:pPr>
            <a:r>
              <a:rPr lang="en-US" sz="80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Inspiration From Above 1</a:t>
            </a:r>
            <a:endParaRPr lang="en-US" sz="2800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DD4719-E6C2-4B7B-A42B-4D605EB34D7D}"/>
              </a:ext>
            </a:extLst>
          </p:cNvPr>
          <p:cNvSpPr>
            <a:spLocks noChangeAspect="1"/>
          </p:cNvSpPr>
          <p:nvPr/>
        </p:nvSpPr>
        <p:spPr>
          <a:xfrm>
            <a:off x="13949222" y="7892037"/>
            <a:ext cx="6199271" cy="6105803"/>
          </a:xfrm>
          <a:prstGeom prst="ellipse">
            <a:avLst/>
          </a:prstGeom>
          <a:solidFill>
            <a:srgbClr val="EDD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395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BD26DE-CCB6-4799-B583-538EABF761E6}"/>
              </a:ext>
            </a:extLst>
          </p:cNvPr>
          <p:cNvSpPr>
            <a:spLocks noChangeAspect="1"/>
          </p:cNvSpPr>
          <p:nvPr/>
        </p:nvSpPr>
        <p:spPr>
          <a:xfrm>
            <a:off x="3467646" y="18917046"/>
            <a:ext cx="1008909" cy="1008909"/>
          </a:xfrm>
          <a:prstGeom prst="ellipse">
            <a:avLst/>
          </a:prstGeom>
          <a:solidFill>
            <a:srgbClr val="EDD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395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2F3F2E-3B38-44C7-8180-C05F6A9053E5}"/>
              </a:ext>
            </a:extLst>
          </p:cNvPr>
          <p:cNvSpPr/>
          <p:nvPr/>
        </p:nvSpPr>
        <p:spPr>
          <a:xfrm>
            <a:off x="17645825" y="15656552"/>
            <a:ext cx="1213094" cy="127795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395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C908F7-1B19-4C03-828F-23F8410A513C}"/>
              </a:ext>
            </a:extLst>
          </p:cNvPr>
          <p:cNvSpPr>
            <a:spLocks noChangeAspect="1"/>
          </p:cNvSpPr>
          <p:nvPr/>
        </p:nvSpPr>
        <p:spPr>
          <a:xfrm>
            <a:off x="9549919" y="5765291"/>
            <a:ext cx="605346" cy="60534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395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1398B5-2CF6-48C1-BB0E-FD87C5257E2B}"/>
              </a:ext>
            </a:extLst>
          </p:cNvPr>
          <p:cNvSpPr/>
          <p:nvPr/>
        </p:nvSpPr>
        <p:spPr>
          <a:xfrm>
            <a:off x="2163762" y="5719410"/>
            <a:ext cx="3650905" cy="167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241"/>
              </a:lnSpc>
            </a:pPr>
            <a:r>
              <a:rPr lang="en-US" sz="9710" b="1" u="none" dirty="0">
                <a:latin typeface="Felix Titling" panose="04060505060202020A04" pitchFamily="82" charset="0"/>
              </a:rPr>
              <a:t>APR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DF2C96-1DED-402C-B149-F4777E5DE306}"/>
              </a:ext>
            </a:extLst>
          </p:cNvPr>
          <p:cNvCxnSpPr>
            <a:cxnSpLocks/>
          </p:cNvCxnSpPr>
          <p:nvPr/>
        </p:nvCxnSpPr>
        <p:spPr>
          <a:xfrm>
            <a:off x="2679652" y="7622168"/>
            <a:ext cx="2522273" cy="0"/>
          </a:xfrm>
          <a:prstGeom prst="line">
            <a:avLst/>
          </a:prstGeom>
          <a:ln w="279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115D1-E7EB-41D3-8D4D-0DEFDC1C8406}"/>
              </a:ext>
            </a:extLst>
          </p:cNvPr>
          <p:cNvSpPr/>
          <p:nvPr/>
        </p:nvSpPr>
        <p:spPr>
          <a:xfrm>
            <a:off x="4977980" y="25177468"/>
            <a:ext cx="120708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u="none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Chinese Evangelical Free Church</a:t>
            </a:r>
          </a:p>
          <a:p>
            <a:pPr algn="ctr"/>
            <a:r>
              <a:rPr lang="en-US" sz="5400" b="1" u="none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1111  S. Atlantic Blvd</a:t>
            </a:r>
          </a:p>
          <a:p>
            <a:pPr algn="ctr"/>
            <a:r>
              <a:rPr lang="en-US" sz="5400" b="1" u="none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Monterey Park</a:t>
            </a:r>
          </a:p>
          <a:p>
            <a:pPr algn="ctr"/>
            <a:r>
              <a:rPr lang="en-US" sz="5400" b="1" u="none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Free Admission</a:t>
            </a:r>
            <a:endParaRPr lang="en-US" sz="6000" b="1" u="none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054642F0-B160-4FE7-9A15-0D785BDCD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762" y="2566267"/>
            <a:ext cx="11338672" cy="150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56719" tIns="128360" rIns="256719" bIns="128360">
            <a:spAutoFit/>
          </a:bodyPr>
          <a:lstStyle/>
          <a:p>
            <a:pPr algn="ctr" defTabSz="2568150">
              <a:lnSpc>
                <a:spcPts val="10593"/>
              </a:lnSpc>
            </a:pPr>
            <a:r>
              <a:rPr lang="en-US" sz="72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SANDRA WRIGHT SHEN</a:t>
            </a:r>
            <a:endParaRPr lang="en-US" sz="2400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89E2E0-1440-4B21-B84B-B09DFC941926}"/>
              </a:ext>
            </a:extLst>
          </p:cNvPr>
          <p:cNvSpPr/>
          <p:nvPr/>
        </p:nvSpPr>
        <p:spPr>
          <a:xfrm>
            <a:off x="10204988" y="3995895"/>
            <a:ext cx="6671829" cy="14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568150">
              <a:lnSpc>
                <a:spcPts val="3531"/>
              </a:lnSpc>
            </a:pPr>
            <a:r>
              <a:rPr lang="en-US" sz="40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1</a:t>
            </a:r>
            <a:r>
              <a:rPr lang="en-US" sz="4000" u="none" baseline="30000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st</a:t>
            </a:r>
            <a:r>
              <a:rPr lang="en-US" sz="40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 Prize France Intl</a:t>
            </a:r>
          </a:p>
          <a:p>
            <a:pPr algn="ctr" defTabSz="2568150">
              <a:lnSpc>
                <a:spcPts val="3531"/>
              </a:lnSpc>
            </a:pPr>
            <a:r>
              <a:rPr lang="en-US" sz="40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1</a:t>
            </a:r>
            <a:r>
              <a:rPr lang="en-US" sz="4000" u="none" baseline="30000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st</a:t>
            </a:r>
            <a:r>
              <a:rPr lang="en-US" sz="40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 Prize Hilton Head Intl</a:t>
            </a:r>
          </a:p>
          <a:p>
            <a:pPr algn="ctr" defTabSz="2568150">
              <a:lnSpc>
                <a:spcPts val="3531"/>
              </a:lnSpc>
            </a:pPr>
            <a:r>
              <a:rPr lang="en-US" sz="40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Steinway Artist</a:t>
            </a:r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F95FC337-1FC6-4D42-86E4-B58C3EA07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097" y="22836884"/>
            <a:ext cx="14992379" cy="95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56719" tIns="128360" rIns="256719" bIns="128360">
            <a:spAutoFit/>
          </a:bodyPr>
          <a:lstStyle/>
          <a:p>
            <a:pPr algn="ctr" defTabSz="2568150">
              <a:lnSpc>
                <a:spcPct val="110000"/>
              </a:lnSpc>
              <a:defRPr/>
            </a:pPr>
            <a:r>
              <a:rPr lang="en-US" sz="4300" b="1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Unveiling the secret spiritual lives of the great composers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1A7B05-40FB-47F2-86EA-6D970682756F}"/>
              </a:ext>
            </a:extLst>
          </p:cNvPr>
          <p:cNvSpPr/>
          <p:nvPr/>
        </p:nvSpPr>
        <p:spPr>
          <a:xfrm>
            <a:off x="2523214" y="7803882"/>
            <a:ext cx="2828467" cy="17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482" b="1" u="none" dirty="0">
                <a:latin typeface="Myriad Pro" panose="020B0503030403020204" pitchFamily="34" charset="0"/>
              </a:rPr>
              <a:t>7PM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0EEE52-29B1-43CE-9C31-4058A5C1D31F}"/>
              </a:ext>
            </a:extLst>
          </p:cNvPr>
          <p:cNvSpPr/>
          <p:nvPr/>
        </p:nvSpPr>
        <p:spPr>
          <a:xfrm>
            <a:off x="2658734" y="4406075"/>
            <a:ext cx="2791149" cy="193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241"/>
              </a:lnSpc>
            </a:pPr>
            <a:r>
              <a:rPr lang="en-US" sz="18316" b="1" u="none" dirty="0">
                <a:latin typeface="Myriad Pro" panose="020B0503030403020204" pitchFamily="34" charset="0"/>
              </a:rPr>
              <a:t>21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EDD4D-520B-46BB-BC4B-8CBECA2F0691}"/>
              </a:ext>
            </a:extLst>
          </p:cNvPr>
          <p:cNvSpPr/>
          <p:nvPr/>
        </p:nvSpPr>
        <p:spPr>
          <a:xfrm>
            <a:off x="2845124" y="2560637"/>
            <a:ext cx="2282548" cy="1586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710" b="1" u="none" dirty="0">
                <a:latin typeface="Felix Titling" panose="04060505060202020A04" pitchFamily="82" charset="0"/>
              </a:rPr>
              <a:t>SAT</a:t>
            </a:r>
            <a:endParaRPr lang="en-US" sz="971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73B287-1650-47D4-9916-00EB9094E1BD}"/>
              </a:ext>
            </a:extLst>
          </p:cNvPr>
          <p:cNvSpPr/>
          <p:nvPr/>
        </p:nvSpPr>
        <p:spPr>
          <a:xfrm>
            <a:off x="14817874" y="8861356"/>
            <a:ext cx="5123597" cy="4167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96" u="none" dirty="0">
                <a:latin typeface="Myriad Pro" panose="020B0503030403020204" pitchFamily="34" charset="0"/>
              </a:rPr>
              <a:t>“A one-of-a-kind performance </a:t>
            </a:r>
          </a:p>
          <a:p>
            <a:r>
              <a:rPr lang="en-US" sz="5296" u="none" dirty="0">
                <a:latin typeface="Myriad Pro" panose="020B0503030403020204" pitchFamily="34" charset="0"/>
              </a:rPr>
              <a:t>in elegance and musicality” </a:t>
            </a:r>
          </a:p>
          <a:p>
            <a:r>
              <a:rPr lang="en-US" sz="5296" u="none" dirty="0">
                <a:latin typeface="Myriad Pro" panose="020B0503030403020204" pitchFamily="34" charset="0"/>
              </a:rPr>
              <a:t>– Central News</a:t>
            </a:r>
          </a:p>
        </p:txBody>
      </p:sp>
      <p:pic>
        <p:nvPicPr>
          <p:cNvPr id="2058" name="Picture 2057">
            <a:extLst>
              <a:ext uri="{FF2B5EF4-FFF2-40B4-BE49-F238E27FC236}">
                <a16:creationId xmlns:a16="http://schemas.microsoft.com/office/drawing/2014/main" id="{84829F41-C987-4C1C-9BBF-36733D505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37" y="25828335"/>
            <a:ext cx="4104028" cy="41575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C27077-C0FF-449C-95FD-7D14FBB6B31A}"/>
              </a:ext>
            </a:extLst>
          </p:cNvPr>
          <p:cNvSpPr/>
          <p:nvPr/>
        </p:nvSpPr>
        <p:spPr>
          <a:xfrm>
            <a:off x="7616721" y="19781345"/>
            <a:ext cx="6059912" cy="1465609"/>
          </a:xfrm>
          <a:prstGeom prst="rect">
            <a:avLst/>
          </a:prstGeom>
          <a:noFill/>
        </p:spPr>
        <p:txBody>
          <a:bodyPr spcFirstLastPara="1" wrap="none" lIns="100891" tIns="50445" rIns="100891" bIns="50445" numCol="1">
            <a:prstTxWarp prst="textArchDown">
              <a:avLst>
                <a:gd name="adj" fmla="val 92637"/>
              </a:avLst>
            </a:prstTxWarp>
            <a:spAutoFit/>
          </a:bodyPr>
          <a:lstStyle/>
          <a:p>
            <a:pPr algn="ctr"/>
            <a:r>
              <a:rPr lang="en-US" sz="5296" u="none" dirty="0">
                <a:ln w="0"/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SandraShen.com</a:t>
            </a:r>
            <a:endParaRPr lang="en-US" sz="5296" dirty="0">
              <a:ln w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62B7F1C-77E2-48C8-BE58-5B0DB885269E}"/>
              </a:ext>
            </a:extLst>
          </p:cNvPr>
          <p:cNvSpPr/>
          <p:nvPr/>
        </p:nvSpPr>
        <p:spPr>
          <a:xfrm>
            <a:off x="10731524" y="24260899"/>
            <a:ext cx="504455" cy="504455"/>
          </a:xfrm>
          <a:prstGeom prst="ellipse">
            <a:avLst/>
          </a:prstGeom>
          <a:solidFill>
            <a:srgbClr val="EDD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395" dirty="0"/>
          </a:p>
        </p:txBody>
      </p:sp>
    </p:spTree>
    <p:extLst>
      <p:ext uri="{BB962C8B-B14F-4D97-AF65-F5344CB8AC3E}">
        <p14:creationId xmlns:p14="http://schemas.microsoft.com/office/powerpoint/2010/main" val="422940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95AF84A9-B566-4AC3-A88E-C9AC36227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50" y="1345216"/>
            <a:ext cx="20094106" cy="2818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94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2030</TotalTime>
  <Words>59</Words>
  <Application>Microsoft Office PowerPoint</Application>
  <PresentationFormat>Custom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 Unicode MS</vt:lpstr>
      <vt:lpstr>Arial</vt:lpstr>
      <vt:lpstr>Calibri</vt:lpstr>
      <vt:lpstr>Felix Titling</vt:lpstr>
      <vt:lpstr>Myriad Pro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Raymond</dc:creator>
  <cp:lastModifiedBy>Raymond Shen</cp:lastModifiedBy>
  <cp:revision>191</cp:revision>
  <dcterms:created xsi:type="dcterms:W3CDTF">2012-02-03T06:58:22Z</dcterms:created>
  <dcterms:modified xsi:type="dcterms:W3CDTF">2018-07-27T01:10:14Z</dcterms:modified>
</cp:coreProperties>
</file>