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5029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6E6"/>
    <a:srgbClr val="EDD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728" y="-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190" y="1272011"/>
            <a:ext cx="4274820" cy="2705947"/>
          </a:xfrm>
        </p:spPr>
        <p:txBody>
          <a:bodyPr anchor="b"/>
          <a:lstStyle>
            <a:lvl1pPr algn="ctr"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082310"/>
            <a:ext cx="3771900" cy="1876530"/>
          </a:xfrm>
        </p:spPr>
        <p:txBody>
          <a:bodyPr/>
          <a:lstStyle>
            <a:lvl1pPr marL="0" indent="0" algn="ctr">
              <a:buNone/>
              <a:defRPr sz="1320"/>
            </a:lvl1pPr>
            <a:lvl2pPr marL="251460" indent="0" algn="ctr">
              <a:buNone/>
              <a:defRPr sz="1100"/>
            </a:lvl2pPr>
            <a:lvl3pPr marL="502920" indent="0" algn="ctr">
              <a:buNone/>
              <a:defRPr sz="990"/>
            </a:lvl3pPr>
            <a:lvl4pPr marL="754380" indent="0" algn="ctr">
              <a:buNone/>
              <a:defRPr sz="880"/>
            </a:lvl4pPr>
            <a:lvl5pPr marL="1005840" indent="0" algn="ctr">
              <a:buNone/>
              <a:defRPr sz="880"/>
            </a:lvl5pPr>
            <a:lvl6pPr marL="1257300" indent="0" algn="ctr">
              <a:buNone/>
              <a:defRPr sz="880"/>
            </a:lvl6pPr>
            <a:lvl7pPr marL="1508760" indent="0" algn="ctr">
              <a:buNone/>
              <a:defRPr sz="880"/>
            </a:lvl7pPr>
            <a:lvl8pPr marL="1760220" indent="0" algn="ctr">
              <a:buNone/>
              <a:defRPr sz="880"/>
            </a:lvl8pPr>
            <a:lvl9pPr marL="2011680" indent="0" algn="ctr">
              <a:buNone/>
              <a:defRPr sz="8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D184-3D86-4EA4-B634-E34414AA8B98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BE74-CF14-4F76-B7F3-DA3D32555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01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D184-3D86-4EA4-B634-E34414AA8B98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BE74-CF14-4F76-B7F3-DA3D32555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52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99022" y="413808"/>
            <a:ext cx="1084421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758" y="413808"/>
            <a:ext cx="3190399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D184-3D86-4EA4-B634-E34414AA8B98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BE74-CF14-4F76-B7F3-DA3D32555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7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D184-3D86-4EA4-B634-E34414AA8B98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BE74-CF14-4F76-B7F3-DA3D32555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43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138" y="1937705"/>
            <a:ext cx="4337685" cy="3233102"/>
          </a:xfrm>
        </p:spPr>
        <p:txBody>
          <a:bodyPr anchor="b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138" y="5201393"/>
            <a:ext cx="4337685" cy="1700212"/>
          </a:xfrm>
        </p:spPr>
        <p:txBody>
          <a:bodyPr/>
          <a:lstStyle>
            <a:lvl1pPr marL="0" indent="0">
              <a:buNone/>
              <a:defRPr sz="1320">
                <a:solidFill>
                  <a:schemeClr val="tx1"/>
                </a:solidFill>
              </a:defRPr>
            </a:lvl1pPr>
            <a:lvl2pPr marL="2514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02920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3pPr>
            <a:lvl4pPr marL="75438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4pPr>
            <a:lvl5pPr marL="100584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5pPr>
            <a:lvl6pPr marL="125730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6pPr>
            <a:lvl7pPr marL="150876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7pPr>
            <a:lvl8pPr marL="176022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8pPr>
            <a:lvl9pPr marL="201168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D184-3D86-4EA4-B634-E34414AA8B98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BE74-CF14-4F76-B7F3-DA3D32555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01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758" y="2069042"/>
            <a:ext cx="213741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46033" y="2069042"/>
            <a:ext cx="213741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D184-3D86-4EA4-B634-E34414AA8B98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BE74-CF14-4F76-B7F3-DA3D32555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8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413810"/>
            <a:ext cx="4337685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413" y="1905318"/>
            <a:ext cx="2127587" cy="933767"/>
          </a:xfrm>
        </p:spPr>
        <p:txBody>
          <a:bodyPr anchor="b"/>
          <a:lstStyle>
            <a:lvl1pPr marL="0" indent="0">
              <a:buNone/>
              <a:defRPr sz="1320" b="1"/>
            </a:lvl1pPr>
            <a:lvl2pPr marL="251460" indent="0">
              <a:buNone/>
              <a:defRPr sz="1100" b="1"/>
            </a:lvl2pPr>
            <a:lvl3pPr marL="502920" indent="0">
              <a:buNone/>
              <a:defRPr sz="990" b="1"/>
            </a:lvl3pPr>
            <a:lvl4pPr marL="754380" indent="0">
              <a:buNone/>
              <a:defRPr sz="880" b="1"/>
            </a:lvl4pPr>
            <a:lvl5pPr marL="1005840" indent="0">
              <a:buNone/>
              <a:defRPr sz="880" b="1"/>
            </a:lvl5pPr>
            <a:lvl6pPr marL="1257300" indent="0">
              <a:buNone/>
              <a:defRPr sz="880" b="1"/>
            </a:lvl6pPr>
            <a:lvl7pPr marL="1508760" indent="0">
              <a:buNone/>
              <a:defRPr sz="880" b="1"/>
            </a:lvl7pPr>
            <a:lvl8pPr marL="1760220" indent="0">
              <a:buNone/>
              <a:defRPr sz="880" b="1"/>
            </a:lvl8pPr>
            <a:lvl9pPr marL="2011680" indent="0">
              <a:buNone/>
              <a:defRPr sz="8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413" y="2839085"/>
            <a:ext cx="2127587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46033" y="1905318"/>
            <a:ext cx="2138065" cy="933767"/>
          </a:xfrm>
        </p:spPr>
        <p:txBody>
          <a:bodyPr anchor="b"/>
          <a:lstStyle>
            <a:lvl1pPr marL="0" indent="0">
              <a:buNone/>
              <a:defRPr sz="1320" b="1"/>
            </a:lvl1pPr>
            <a:lvl2pPr marL="251460" indent="0">
              <a:buNone/>
              <a:defRPr sz="1100" b="1"/>
            </a:lvl2pPr>
            <a:lvl3pPr marL="502920" indent="0">
              <a:buNone/>
              <a:defRPr sz="990" b="1"/>
            </a:lvl3pPr>
            <a:lvl4pPr marL="754380" indent="0">
              <a:buNone/>
              <a:defRPr sz="880" b="1"/>
            </a:lvl4pPr>
            <a:lvl5pPr marL="1005840" indent="0">
              <a:buNone/>
              <a:defRPr sz="880" b="1"/>
            </a:lvl5pPr>
            <a:lvl6pPr marL="1257300" indent="0">
              <a:buNone/>
              <a:defRPr sz="880" b="1"/>
            </a:lvl6pPr>
            <a:lvl7pPr marL="1508760" indent="0">
              <a:buNone/>
              <a:defRPr sz="880" b="1"/>
            </a:lvl7pPr>
            <a:lvl8pPr marL="1760220" indent="0">
              <a:buNone/>
              <a:defRPr sz="880" b="1"/>
            </a:lvl8pPr>
            <a:lvl9pPr marL="2011680" indent="0">
              <a:buNone/>
              <a:defRPr sz="8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46033" y="2839085"/>
            <a:ext cx="2138065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D184-3D86-4EA4-B634-E34414AA8B98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BE74-CF14-4F76-B7F3-DA3D32555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42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D184-3D86-4EA4-B634-E34414AA8B98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BE74-CF14-4F76-B7F3-DA3D32555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88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D184-3D86-4EA4-B634-E34414AA8B98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BE74-CF14-4F76-B7F3-DA3D32555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0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518160"/>
            <a:ext cx="1622048" cy="1813560"/>
          </a:xfrm>
        </p:spPr>
        <p:txBody>
          <a:bodyPr anchor="b"/>
          <a:lstStyle>
            <a:lvl1pPr>
              <a:defRPr sz="1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8065" y="1119083"/>
            <a:ext cx="2546033" cy="5523442"/>
          </a:xfrm>
        </p:spPr>
        <p:txBody>
          <a:bodyPr/>
          <a:lstStyle>
            <a:lvl1pPr>
              <a:defRPr sz="1760"/>
            </a:lvl1pPr>
            <a:lvl2pPr>
              <a:defRPr sz="1540"/>
            </a:lvl2pPr>
            <a:lvl3pPr>
              <a:defRPr sz="132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413" y="2331720"/>
            <a:ext cx="1622048" cy="4319800"/>
          </a:xfrm>
        </p:spPr>
        <p:txBody>
          <a:bodyPr/>
          <a:lstStyle>
            <a:lvl1pPr marL="0" indent="0">
              <a:buNone/>
              <a:defRPr sz="880"/>
            </a:lvl1pPr>
            <a:lvl2pPr marL="251460" indent="0">
              <a:buNone/>
              <a:defRPr sz="770"/>
            </a:lvl2pPr>
            <a:lvl3pPr marL="502920" indent="0">
              <a:buNone/>
              <a:defRPr sz="660"/>
            </a:lvl3pPr>
            <a:lvl4pPr marL="754380" indent="0">
              <a:buNone/>
              <a:defRPr sz="550"/>
            </a:lvl4pPr>
            <a:lvl5pPr marL="1005840" indent="0">
              <a:buNone/>
              <a:defRPr sz="550"/>
            </a:lvl5pPr>
            <a:lvl6pPr marL="1257300" indent="0">
              <a:buNone/>
              <a:defRPr sz="550"/>
            </a:lvl6pPr>
            <a:lvl7pPr marL="1508760" indent="0">
              <a:buNone/>
              <a:defRPr sz="550"/>
            </a:lvl7pPr>
            <a:lvl8pPr marL="1760220" indent="0">
              <a:buNone/>
              <a:defRPr sz="550"/>
            </a:lvl8pPr>
            <a:lvl9pPr marL="2011680" indent="0">
              <a:buNone/>
              <a:defRPr sz="5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D184-3D86-4EA4-B634-E34414AA8B98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BE74-CF14-4F76-B7F3-DA3D32555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2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518160"/>
            <a:ext cx="1622048" cy="1813560"/>
          </a:xfrm>
        </p:spPr>
        <p:txBody>
          <a:bodyPr anchor="b"/>
          <a:lstStyle>
            <a:lvl1pPr>
              <a:defRPr sz="1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38065" y="1119083"/>
            <a:ext cx="2546033" cy="5523442"/>
          </a:xfrm>
        </p:spPr>
        <p:txBody>
          <a:bodyPr anchor="t"/>
          <a:lstStyle>
            <a:lvl1pPr marL="0" indent="0">
              <a:buNone/>
              <a:defRPr sz="1760"/>
            </a:lvl1pPr>
            <a:lvl2pPr marL="251460" indent="0">
              <a:buNone/>
              <a:defRPr sz="1540"/>
            </a:lvl2pPr>
            <a:lvl3pPr marL="502920" indent="0">
              <a:buNone/>
              <a:defRPr sz="1320"/>
            </a:lvl3pPr>
            <a:lvl4pPr marL="754380" indent="0">
              <a:buNone/>
              <a:defRPr sz="1100"/>
            </a:lvl4pPr>
            <a:lvl5pPr marL="1005840" indent="0">
              <a:buNone/>
              <a:defRPr sz="1100"/>
            </a:lvl5pPr>
            <a:lvl6pPr marL="1257300" indent="0">
              <a:buNone/>
              <a:defRPr sz="1100"/>
            </a:lvl6pPr>
            <a:lvl7pPr marL="1508760" indent="0">
              <a:buNone/>
              <a:defRPr sz="1100"/>
            </a:lvl7pPr>
            <a:lvl8pPr marL="1760220" indent="0">
              <a:buNone/>
              <a:defRPr sz="1100"/>
            </a:lvl8pPr>
            <a:lvl9pPr marL="2011680" indent="0">
              <a:buNone/>
              <a:defRPr sz="1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413" y="2331720"/>
            <a:ext cx="1622048" cy="4319800"/>
          </a:xfrm>
        </p:spPr>
        <p:txBody>
          <a:bodyPr/>
          <a:lstStyle>
            <a:lvl1pPr marL="0" indent="0">
              <a:buNone/>
              <a:defRPr sz="880"/>
            </a:lvl1pPr>
            <a:lvl2pPr marL="251460" indent="0">
              <a:buNone/>
              <a:defRPr sz="770"/>
            </a:lvl2pPr>
            <a:lvl3pPr marL="502920" indent="0">
              <a:buNone/>
              <a:defRPr sz="660"/>
            </a:lvl3pPr>
            <a:lvl4pPr marL="754380" indent="0">
              <a:buNone/>
              <a:defRPr sz="550"/>
            </a:lvl4pPr>
            <a:lvl5pPr marL="1005840" indent="0">
              <a:buNone/>
              <a:defRPr sz="550"/>
            </a:lvl5pPr>
            <a:lvl6pPr marL="1257300" indent="0">
              <a:buNone/>
              <a:defRPr sz="550"/>
            </a:lvl6pPr>
            <a:lvl7pPr marL="1508760" indent="0">
              <a:buNone/>
              <a:defRPr sz="550"/>
            </a:lvl7pPr>
            <a:lvl8pPr marL="1760220" indent="0">
              <a:buNone/>
              <a:defRPr sz="550"/>
            </a:lvl8pPr>
            <a:lvl9pPr marL="2011680" indent="0">
              <a:buNone/>
              <a:defRPr sz="5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D184-3D86-4EA4-B634-E34414AA8B98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BE74-CF14-4F76-B7F3-DA3D32555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3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5758" y="413810"/>
            <a:ext cx="4337685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758" y="2069042"/>
            <a:ext cx="4337685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5758" y="7203865"/>
            <a:ext cx="113157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AD184-3D86-4EA4-B634-E34414AA8B98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5923" y="7203865"/>
            <a:ext cx="1697355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1873" y="7203865"/>
            <a:ext cx="113157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BBE74-CF14-4F76-B7F3-DA3D32555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0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2920" rtl="0" eaLnBrk="1" latinLnBrk="0" hangingPunct="1">
        <a:lnSpc>
          <a:spcPct val="90000"/>
        </a:lnSpc>
        <a:spcBef>
          <a:spcPct val="0"/>
        </a:spcBef>
        <a:buNone/>
        <a:defRPr sz="24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730" indent="-125730" algn="l" defTabSz="50292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540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8011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4pPr>
      <a:lvl5pPr marL="113157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5pPr>
      <a:lvl6pPr marL="138303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6pPr>
      <a:lvl7pPr marL="163449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8pPr>
      <a:lvl9pPr marL="213741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1pPr>
      <a:lvl2pPr marL="25146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2pPr>
      <a:lvl3pPr marL="50292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6pPr>
      <a:lvl7pPr marL="150876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7pPr>
      <a:lvl8pPr marL="176022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8pPr>
      <a:lvl9pPr marL="201168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13CBC7F-C05A-4C18-9B64-726693C05268}"/>
              </a:ext>
            </a:extLst>
          </p:cNvPr>
          <p:cNvGrpSpPr/>
          <p:nvPr/>
        </p:nvGrpSpPr>
        <p:grpSpPr>
          <a:xfrm>
            <a:off x="-1" y="239137"/>
            <a:ext cx="4856558" cy="1800597"/>
            <a:chOff x="-1" y="181985"/>
            <a:chExt cx="4856558" cy="180059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F8AB5F0-F823-48D8-A190-4F4FBB23B0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613" b="17634"/>
            <a:stretch/>
          </p:blipFill>
          <p:spPr>
            <a:xfrm>
              <a:off x="-1" y="261250"/>
              <a:ext cx="1448133" cy="1694583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6FFACA66-6A7D-4D86-88DE-A85E468B9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6805" y="208456"/>
              <a:ext cx="1550024" cy="1594519"/>
            </a:xfrm>
            <a:prstGeom prst="rect">
              <a:avLst/>
            </a:prstGeom>
          </p:spPr>
        </p:pic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E4311AAA-0424-46AB-8527-C5AEAEF91EA0}"/>
                </a:ext>
              </a:extLst>
            </p:cNvPr>
            <p:cNvSpPr/>
            <p:nvPr/>
          </p:nvSpPr>
          <p:spPr>
            <a:xfrm rot="16200000">
              <a:off x="3802370" y="928395"/>
              <a:ext cx="180059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bg1">
                      <a:lumMod val="50000"/>
                    </a:schemeClr>
                  </a:solidFill>
                  <a:latin typeface="Myriad Pro" panose="020B0503030403020204" pitchFamily="34" charset="0"/>
                </a:rPr>
                <a:t>FREE ADMISSION</a:t>
              </a:r>
            </a:p>
            <a:p>
              <a:pPr algn="ctr"/>
              <a:r>
                <a:rPr lang="en-US" sz="700" dirty="0">
                  <a:solidFill>
                    <a:schemeClr val="bg1">
                      <a:lumMod val="50000"/>
                    </a:schemeClr>
                  </a:solidFill>
                  <a:latin typeface="Myriad Pro" panose="020B0503030403020204" pitchFamily="34" charset="0"/>
                </a:rPr>
                <a:t>TICKET NOT NEEDED FOR ADMISSION</a:t>
              </a:r>
            </a:p>
          </p:txBody>
        </p:sp>
        <p:sp>
          <p:nvSpPr>
            <p:cNvPr id="89" name="Text Box 14">
              <a:extLst>
                <a:ext uri="{FF2B5EF4-FFF2-40B4-BE49-F238E27FC236}">
                  <a16:creationId xmlns:a16="http://schemas.microsoft.com/office/drawing/2014/main" id="{49ADE3B8-714C-4DFA-A6C5-788702CC1E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9460" y="237470"/>
              <a:ext cx="2483215" cy="874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114443" rIns="0" bIns="114443">
              <a:spAutoFit/>
            </a:bodyPr>
            <a:lstStyle/>
            <a:p>
              <a:pPr algn="ctr" defTabSz="2289550">
                <a:lnSpc>
                  <a:spcPts val="689"/>
                </a:lnSpc>
              </a:pPr>
              <a:r>
                <a:rPr lang="en-US" sz="1000" b="1" dirty="0">
                  <a:latin typeface="Felix Titling" panose="04060505060202020A04" pitchFamily="82" charset="0"/>
                  <a:ea typeface="Arial Unicode MS" pitchFamily="34" charset="-128"/>
                  <a:cs typeface="Arial Unicode MS" pitchFamily="34" charset="-128"/>
                </a:rPr>
                <a:t>Sandra WRIGHT Shen</a:t>
              </a:r>
            </a:p>
            <a:p>
              <a:pPr algn="ctr" defTabSz="2289550">
                <a:lnSpc>
                  <a:spcPts val="689"/>
                </a:lnSpc>
              </a:pPr>
              <a:r>
                <a:rPr lang="en-US" sz="689" dirty="0">
                  <a:latin typeface="Myriad Pro" panose="020B0503030403020204" pitchFamily="34" charset="0"/>
                  <a:ea typeface="Arial Unicode MS" pitchFamily="34" charset="-128"/>
                  <a:cs typeface="Arial Unicode MS" pitchFamily="34" charset="-128"/>
                </a:rPr>
                <a:t>1</a:t>
              </a:r>
              <a:r>
                <a:rPr lang="en-US" sz="689" baseline="30000" dirty="0">
                  <a:latin typeface="Myriad Pro" panose="020B0503030403020204" pitchFamily="34" charset="0"/>
                  <a:ea typeface="Arial Unicode MS" pitchFamily="34" charset="-128"/>
                  <a:cs typeface="Arial Unicode MS" pitchFamily="34" charset="-128"/>
                </a:rPr>
                <a:t>st</a:t>
              </a:r>
              <a:r>
                <a:rPr lang="en-US" sz="689" dirty="0">
                  <a:latin typeface="Myriad Pro" panose="020B0503030403020204" pitchFamily="34" charset="0"/>
                  <a:ea typeface="Arial Unicode MS" pitchFamily="34" charset="-128"/>
                  <a:cs typeface="Arial Unicode MS" pitchFamily="34" charset="-128"/>
                </a:rPr>
                <a:t> Prize France Intl</a:t>
              </a:r>
            </a:p>
            <a:p>
              <a:pPr algn="ctr" defTabSz="2289550">
                <a:lnSpc>
                  <a:spcPts val="689"/>
                </a:lnSpc>
              </a:pPr>
              <a:r>
                <a:rPr lang="en-US" sz="689" dirty="0">
                  <a:latin typeface="Myriad Pro" panose="020B0503030403020204" pitchFamily="34" charset="0"/>
                  <a:ea typeface="Arial Unicode MS" pitchFamily="34" charset="-128"/>
                  <a:cs typeface="Arial Unicode MS" pitchFamily="34" charset="-128"/>
                </a:rPr>
                <a:t>1</a:t>
              </a:r>
              <a:r>
                <a:rPr lang="en-US" sz="689" baseline="30000" dirty="0">
                  <a:latin typeface="Myriad Pro" panose="020B0503030403020204" pitchFamily="34" charset="0"/>
                  <a:ea typeface="Arial Unicode MS" pitchFamily="34" charset="-128"/>
                  <a:cs typeface="Arial Unicode MS" pitchFamily="34" charset="-128"/>
                </a:rPr>
                <a:t>st</a:t>
              </a:r>
              <a:r>
                <a:rPr lang="en-US" sz="689" dirty="0">
                  <a:latin typeface="Myriad Pro" panose="020B0503030403020204" pitchFamily="34" charset="0"/>
                  <a:ea typeface="Arial Unicode MS" pitchFamily="34" charset="-128"/>
                  <a:cs typeface="Arial Unicode MS" pitchFamily="34" charset="-128"/>
                </a:rPr>
                <a:t> Prize Hilton Head Intl</a:t>
              </a:r>
            </a:p>
            <a:p>
              <a:pPr algn="ctr" defTabSz="2289550">
                <a:lnSpc>
                  <a:spcPts val="689"/>
                </a:lnSpc>
              </a:pPr>
              <a:r>
                <a:rPr lang="en-US" sz="689" dirty="0">
                  <a:latin typeface="Myriad Pro" panose="020B0503030403020204" pitchFamily="34" charset="0"/>
                  <a:ea typeface="Arial Unicode MS" pitchFamily="34" charset="-128"/>
                  <a:cs typeface="Arial Unicode MS" pitchFamily="34" charset="-128"/>
                </a:rPr>
                <a:t>Steinway Artist</a:t>
              </a:r>
            </a:p>
            <a:p>
              <a:pPr algn="ctr" defTabSz="2289550">
                <a:lnSpc>
                  <a:spcPts val="689"/>
                </a:lnSpc>
              </a:pPr>
              <a:endParaRPr lang="en-US" sz="1180" b="1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endParaRPr>
            </a:p>
            <a:p>
              <a:pPr algn="ctr" defTabSz="2289550">
                <a:lnSpc>
                  <a:spcPts val="689"/>
                </a:lnSpc>
              </a:pPr>
              <a:endParaRPr lang="en-US" sz="1180" b="1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endParaRPr>
            </a:p>
            <a:p>
              <a:pPr algn="ctr" defTabSz="2289550">
                <a:lnSpc>
                  <a:spcPts val="689"/>
                </a:lnSpc>
              </a:pPr>
              <a:r>
                <a:rPr lang="en-US" sz="1180" b="1" dirty="0">
                  <a:latin typeface="Felix Titling" panose="04060505060202020A04" pitchFamily="82" charset="0"/>
                  <a:ea typeface="Arial Unicode MS" pitchFamily="34" charset="-128"/>
                  <a:cs typeface="Arial Unicode MS" pitchFamily="34" charset="-128"/>
                </a:rPr>
                <a:t>Inspiration From Above 1</a:t>
              </a:r>
              <a:endParaRPr lang="en-US" sz="393" b="1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088BB250-B082-4FFD-94E7-DE76B68520CC}"/>
                </a:ext>
              </a:extLst>
            </p:cNvPr>
            <p:cNvSpPr/>
            <p:nvPr/>
          </p:nvSpPr>
          <p:spPr>
            <a:xfrm>
              <a:off x="2332372" y="1290764"/>
              <a:ext cx="226388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900" dirty="0">
                  <a:latin typeface="Myriad Pro" panose="020B0503030403020204" pitchFamily="34" charset="0"/>
                </a:rPr>
                <a:t>Chinese Evangelical Free Church</a:t>
              </a:r>
            </a:p>
            <a:p>
              <a:pPr algn="r"/>
              <a:r>
                <a:rPr lang="en-US" sz="900" dirty="0">
                  <a:latin typeface="Myriad Pro" panose="020B0503030403020204" pitchFamily="34" charset="0"/>
                </a:rPr>
                <a:t>1111  S. Atlantic Blvd</a:t>
              </a:r>
            </a:p>
            <a:p>
              <a:pPr algn="r"/>
              <a:r>
                <a:rPr lang="en-US" sz="900" dirty="0">
                  <a:latin typeface="Myriad Pro" panose="020B0503030403020204" pitchFamily="34" charset="0"/>
                </a:rPr>
                <a:t>Monterey Park</a:t>
              </a: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02399B5-77E7-4645-9209-FF9BB91844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29382" y="400541"/>
              <a:ext cx="131952" cy="131952"/>
            </a:xfrm>
            <a:prstGeom prst="ellipse">
              <a:avLst/>
            </a:prstGeom>
            <a:solidFill>
              <a:srgbClr val="EDD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2" dirty="0"/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CB5DD6BA-7478-44B1-A4EE-1620DFC61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1037" y="1238092"/>
              <a:ext cx="604756" cy="612648"/>
            </a:xfrm>
            <a:prstGeom prst="rect">
              <a:avLst/>
            </a:prstGeom>
          </p:spPr>
        </p:pic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BCB26E2B-6661-4D17-998E-C4475F53A4C5}"/>
                </a:ext>
              </a:extLst>
            </p:cNvPr>
            <p:cNvSpPr/>
            <p:nvPr/>
          </p:nvSpPr>
          <p:spPr>
            <a:xfrm>
              <a:off x="2196570" y="913781"/>
              <a:ext cx="2528997" cy="2089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289550">
                <a:lnSpc>
                  <a:spcPct val="110000"/>
                </a:lnSpc>
                <a:defRPr/>
              </a:pPr>
              <a:r>
                <a:rPr lang="en-US" sz="689" dirty="0">
                  <a:latin typeface="Myriad Pro" panose="020B0503030403020204" pitchFamily="34" charset="0"/>
                  <a:ea typeface="Arial Unicode MS" pitchFamily="34" charset="-128"/>
                  <a:cs typeface="Arial" panose="020B0604020202020204" pitchFamily="34" charset="0"/>
                </a:rPr>
                <a:t>Unveiling the secret spiritual lives of the great composers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4312B2B-4386-4A85-9DB0-1C9BDEE33EAF}"/>
                </a:ext>
              </a:extLst>
            </p:cNvPr>
            <p:cNvSpPr/>
            <p:nvPr/>
          </p:nvSpPr>
          <p:spPr>
            <a:xfrm>
              <a:off x="949583" y="1203379"/>
              <a:ext cx="971282" cy="578453"/>
            </a:xfrm>
            <a:prstGeom prst="rect">
              <a:avLst/>
            </a:prstGeom>
            <a:noFill/>
          </p:spPr>
          <p:txBody>
            <a:bodyPr spcFirstLastPara="1" wrap="none" lIns="89952" tIns="44976" rIns="89952" bIns="44976" numCol="1">
              <a:prstTxWarp prst="textArchDown">
                <a:avLst>
                  <a:gd name="adj" fmla="val 670027"/>
                </a:avLst>
              </a:prstTxWarp>
              <a:spAutoFit/>
            </a:bodyPr>
            <a:lstStyle/>
            <a:p>
              <a:pPr algn="ctr"/>
              <a:r>
                <a:rPr lang="en-US" sz="885" dirty="0">
                  <a:ln w="0"/>
                  <a:latin typeface="Myriad Pro" panose="020B0503030403020204" pitchFamily="34" charset="0"/>
                </a:rPr>
                <a:t>SandraShen.com</a:t>
              </a: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3F0F720F-1629-4471-819D-DA12FC994A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31084" y="1177002"/>
              <a:ext cx="89952" cy="89952"/>
            </a:xfrm>
            <a:prstGeom prst="ellipse">
              <a:avLst/>
            </a:prstGeom>
            <a:solidFill>
              <a:srgbClr val="EDD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2" dirty="0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C3C876E-E819-406A-8492-7289BCF8A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038" y="423890"/>
              <a:ext cx="614378" cy="916191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FAD4E47-5B81-432D-8481-E1D2DC04CD01}"/>
              </a:ext>
            </a:extLst>
          </p:cNvPr>
          <p:cNvGrpSpPr/>
          <p:nvPr/>
        </p:nvGrpSpPr>
        <p:grpSpPr>
          <a:xfrm>
            <a:off x="-5511" y="1721544"/>
            <a:ext cx="4877457" cy="2127461"/>
            <a:chOff x="-5511" y="1719956"/>
            <a:chExt cx="4877457" cy="2127461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FF88B3D0-D44F-4DB3-B65C-4854B09926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613" b="17634"/>
            <a:stretch/>
          </p:blipFill>
          <p:spPr>
            <a:xfrm>
              <a:off x="-5511" y="2143003"/>
              <a:ext cx="1448133" cy="1694583"/>
            </a:xfrm>
            <a:prstGeom prst="rect">
              <a:avLst/>
            </a:prstGeom>
          </p:spPr>
        </p:pic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5A9B061-FB99-4002-B83D-C1C843E95C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6489" y="1719956"/>
              <a:ext cx="152001" cy="144723"/>
            </a:xfrm>
            <a:prstGeom prst="ellipse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2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93B9591-2B38-420F-8BB5-350668914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6805" y="2073289"/>
              <a:ext cx="1550024" cy="1594519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397B0F5-0246-4E17-A872-6E8B9F982139}"/>
                </a:ext>
              </a:extLst>
            </p:cNvPr>
            <p:cNvSpPr/>
            <p:nvPr/>
          </p:nvSpPr>
          <p:spPr>
            <a:xfrm rot="16200000">
              <a:off x="3802370" y="2777842"/>
              <a:ext cx="180059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Myriad Pro" panose="020B0503030403020204" pitchFamily="34" charset="0"/>
                </a:rPr>
                <a:t>FREE ADMISSION</a:t>
              </a:r>
            </a:p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Myriad Pro" panose="020B0503030403020204" pitchFamily="34" charset="0"/>
                </a:rPr>
                <a:t>TICKET NOT NEEDED FOR ADMISSION</a:t>
              </a:r>
            </a:p>
          </p:txBody>
        </p:sp>
        <p:sp>
          <p:nvSpPr>
            <p:cNvPr id="35" name="Text Box 14">
              <a:extLst>
                <a:ext uri="{FF2B5EF4-FFF2-40B4-BE49-F238E27FC236}">
                  <a16:creationId xmlns:a16="http://schemas.microsoft.com/office/drawing/2014/main" id="{F94B9BA3-0CA1-4F9E-9EFF-8AC00271C0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9460" y="2102303"/>
              <a:ext cx="2483215" cy="874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114443" rIns="0" bIns="114443">
              <a:spAutoFit/>
            </a:bodyPr>
            <a:lstStyle/>
            <a:p>
              <a:pPr algn="ctr" defTabSz="2289550">
                <a:lnSpc>
                  <a:spcPts val="689"/>
                </a:lnSpc>
              </a:pPr>
              <a:r>
                <a:rPr lang="en-US" sz="1000" b="1" dirty="0">
                  <a:latin typeface="Felix Titling" panose="04060505060202020A04" pitchFamily="82" charset="0"/>
                  <a:ea typeface="Arial Unicode MS" pitchFamily="34" charset="-128"/>
                  <a:cs typeface="Arial Unicode MS" pitchFamily="34" charset="-128"/>
                </a:rPr>
                <a:t>Sandra WRIGHT Shen</a:t>
              </a:r>
            </a:p>
            <a:p>
              <a:pPr algn="ctr" defTabSz="2289550">
                <a:lnSpc>
                  <a:spcPts val="689"/>
                </a:lnSpc>
              </a:pPr>
              <a:r>
                <a:rPr lang="en-US" sz="689" dirty="0">
                  <a:latin typeface="Myriad Pro" panose="020B0503030403020204" pitchFamily="34" charset="0"/>
                  <a:ea typeface="Arial Unicode MS" pitchFamily="34" charset="-128"/>
                  <a:cs typeface="Arial Unicode MS" pitchFamily="34" charset="-128"/>
                </a:rPr>
                <a:t>1</a:t>
              </a:r>
              <a:r>
                <a:rPr lang="en-US" sz="689" baseline="30000" dirty="0">
                  <a:latin typeface="Myriad Pro" panose="020B0503030403020204" pitchFamily="34" charset="0"/>
                  <a:ea typeface="Arial Unicode MS" pitchFamily="34" charset="-128"/>
                  <a:cs typeface="Arial Unicode MS" pitchFamily="34" charset="-128"/>
                </a:rPr>
                <a:t>st</a:t>
              </a:r>
              <a:r>
                <a:rPr lang="en-US" sz="689" dirty="0">
                  <a:latin typeface="Myriad Pro" panose="020B0503030403020204" pitchFamily="34" charset="0"/>
                  <a:ea typeface="Arial Unicode MS" pitchFamily="34" charset="-128"/>
                  <a:cs typeface="Arial Unicode MS" pitchFamily="34" charset="-128"/>
                </a:rPr>
                <a:t> Prize France Intl</a:t>
              </a:r>
            </a:p>
            <a:p>
              <a:pPr algn="ctr" defTabSz="2289550">
                <a:lnSpc>
                  <a:spcPts val="689"/>
                </a:lnSpc>
              </a:pPr>
              <a:r>
                <a:rPr lang="en-US" sz="689" dirty="0">
                  <a:latin typeface="Myriad Pro" panose="020B0503030403020204" pitchFamily="34" charset="0"/>
                  <a:ea typeface="Arial Unicode MS" pitchFamily="34" charset="-128"/>
                  <a:cs typeface="Arial Unicode MS" pitchFamily="34" charset="-128"/>
                </a:rPr>
                <a:t>1</a:t>
              </a:r>
              <a:r>
                <a:rPr lang="en-US" sz="689" baseline="30000" dirty="0">
                  <a:latin typeface="Myriad Pro" panose="020B0503030403020204" pitchFamily="34" charset="0"/>
                  <a:ea typeface="Arial Unicode MS" pitchFamily="34" charset="-128"/>
                  <a:cs typeface="Arial Unicode MS" pitchFamily="34" charset="-128"/>
                </a:rPr>
                <a:t>st</a:t>
              </a:r>
              <a:r>
                <a:rPr lang="en-US" sz="689" dirty="0">
                  <a:latin typeface="Myriad Pro" panose="020B0503030403020204" pitchFamily="34" charset="0"/>
                  <a:ea typeface="Arial Unicode MS" pitchFamily="34" charset="-128"/>
                  <a:cs typeface="Arial Unicode MS" pitchFamily="34" charset="-128"/>
                </a:rPr>
                <a:t> Prize Hilton Head Intl</a:t>
              </a:r>
            </a:p>
            <a:p>
              <a:pPr algn="ctr" defTabSz="2289550">
                <a:lnSpc>
                  <a:spcPts val="689"/>
                </a:lnSpc>
              </a:pPr>
              <a:r>
                <a:rPr lang="en-US" sz="689" dirty="0">
                  <a:latin typeface="Myriad Pro" panose="020B0503030403020204" pitchFamily="34" charset="0"/>
                  <a:ea typeface="Arial Unicode MS" pitchFamily="34" charset="-128"/>
                  <a:cs typeface="Arial Unicode MS" pitchFamily="34" charset="-128"/>
                </a:rPr>
                <a:t>Steinway Artist</a:t>
              </a:r>
            </a:p>
            <a:p>
              <a:pPr algn="ctr" defTabSz="2289550">
                <a:lnSpc>
                  <a:spcPts val="689"/>
                </a:lnSpc>
              </a:pPr>
              <a:endParaRPr lang="en-US" sz="1180" b="1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endParaRPr>
            </a:p>
            <a:p>
              <a:pPr algn="ctr" defTabSz="2289550">
                <a:lnSpc>
                  <a:spcPts val="689"/>
                </a:lnSpc>
              </a:pPr>
              <a:endParaRPr lang="en-US" sz="1180" b="1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endParaRPr>
            </a:p>
            <a:p>
              <a:pPr algn="ctr" defTabSz="2289550">
                <a:lnSpc>
                  <a:spcPts val="689"/>
                </a:lnSpc>
              </a:pPr>
              <a:r>
                <a:rPr lang="en-US" sz="1180" b="1" dirty="0">
                  <a:latin typeface="Felix Titling" panose="04060505060202020A04" pitchFamily="82" charset="0"/>
                  <a:ea typeface="Arial Unicode MS" pitchFamily="34" charset="-128"/>
                  <a:cs typeface="Arial Unicode MS" pitchFamily="34" charset="-128"/>
                </a:rPr>
                <a:t>Inspiration From Above 1</a:t>
              </a:r>
              <a:endParaRPr lang="en-US" sz="393" b="1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317B9E8-A062-43BB-8C16-E5DCAACE3028}"/>
                </a:ext>
              </a:extLst>
            </p:cNvPr>
            <p:cNvSpPr/>
            <p:nvPr/>
          </p:nvSpPr>
          <p:spPr>
            <a:xfrm>
              <a:off x="2332372" y="3155597"/>
              <a:ext cx="226388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900" dirty="0">
                  <a:latin typeface="Myriad Pro" panose="020B0503030403020204" pitchFamily="34" charset="0"/>
                </a:rPr>
                <a:t>Chinese Evangelical Free Church</a:t>
              </a:r>
            </a:p>
            <a:p>
              <a:pPr algn="r"/>
              <a:r>
                <a:rPr lang="en-US" sz="900" dirty="0">
                  <a:latin typeface="Myriad Pro" panose="020B0503030403020204" pitchFamily="34" charset="0"/>
                </a:rPr>
                <a:t>1111  S. Atlantic Blvd</a:t>
              </a:r>
            </a:p>
            <a:p>
              <a:pPr algn="r"/>
              <a:r>
                <a:rPr lang="en-US" sz="900" dirty="0">
                  <a:latin typeface="Myriad Pro" panose="020B0503030403020204" pitchFamily="34" charset="0"/>
                </a:rPr>
                <a:t>Monterey Park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860BCF5-04B6-462C-B01A-149896AD48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29382" y="2265374"/>
              <a:ext cx="131952" cy="131952"/>
            </a:xfrm>
            <a:prstGeom prst="ellipse">
              <a:avLst/>
            </a:prstGeom>
            <a:solidFill>
              <a:srgbClr val="EDD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2" dirty="0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CBC1C8A-BEF1-4E44-BDDB-1F8A5186C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1037" y="3101340"/>
              <a:ext cx="604756" cy="612648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B27D5CC-4510-434B-8259-C3425ACB6E2D}"/>
                </a:ext>
              </a:extLst>
            </p:cNvPr>
            <p:cNvSpPr/>
            <p:nvPr/>
          </p:nvSpPr>
          <p:spPr>
            <a:xfrm>
              <a:off x="2196570" y="2769244"/>
              <a:ext cx="2528997" cy="2089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289550">
                <a:lnSpc>
                  <a:spcPct val="110000"/>
                </a:lnSpc>
                <a:defRPr/>
              </a:pPr>
              <a:r>
                <a:rPr lang="en-US" sz="689" dirty="0">
                  <a:latin typeface="Myriad Pro" panose="020B0503030403020204" pitchFamily="34" charset="0"/>
                  <a:ea typeface="Arial Unicode MS" pitchFamily="34" charset="-128"/>
                  <a:cs typeface="Arial" panose="020B0604020202020204" pitchFamily="34" charset="0"/>
                </a:rPr>
                <a:t>Unveiling the secret spiritual lives of the great composers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AAA7EE7-E2CF-456E-B1C6-0CB6D9424250}"/>
                </a:ext>
              </a:extLst>
            </p:cNvPr>
            <p:cNvSpPr/>
            <p:nvPr/>
          </p:nvSpPr>
          <p:spPr>
            <a:xfrm>
              <a:off x="966176" y="3055192"/>
              <a:ext cx="971282" cy="578453"/>
            </a:xfrm>
            <a:prstGeom prst="rect">
              <a:avLst/>
            </a:prstGeom>
            <a:noFill/>
          </p:spPr>
          <p:txBody>
            <a:bodyPr spcFirstLastPara="1" wrap="none" lIns="89952" tIns="44976" rIns="89952" bIns="44976" numCol="1">
              <a:prstTxWarp prst="textArchDown">
                <a:avLst>
                  <a:gd name="adj" fmla="val 670027"/>
                </a:avLst>
              </a:prstTxWarp>
              <a:spAutoFit/>
            </a:bodyPr>
            <a:lstStyle/>
            <a:p>
              <a:pPr algn="ctr"/>
              <a:r>
                <a:rPr lang="en-US" sz="885" dirty="0">
                  <a:ln w="0"/>
                  <a:latin typeface="Myriad Pro" panose="020B0503030403020204" pitchFamily="34" charset="0"/>
                </a:rPr>
                <a:t>SandraShen.com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A62EE93-0A21-4BFA-8BE2-9EE8C5EFDF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16092" y="3037256"/>
              <a:ext cx="89952" cy="89952"/>
            </a:xfrm>
            <a:prstGeom prst="ellipse">
              <a:avLst/>
            </a:prstGeom>
            <a:solidFill>
              <a:srgbClr val="EDD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2" dirty="0"/>
            </a:p>
          </p:txBody>
        </p: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9A973FEC-6481-4C32-92FF-342933608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6528" y="2305643"/>
              <a:ext cx="614378" cy="916191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9CBEA0F-82B0-4BCD-92ED-E5EAE7F7A16E}"/>
              </a:ext>
            </a:extLst>
          </p:cNvPr>
          <p:cNvGrpSpPr/>
          <p:nvPr/>
        </p:nvGrpSpPr>
        <p:grpSpPr>
          <a:xfrm>
            <a:off x="-4599" y="3568913"/>
            <a:ext cx="4876545" cy="2106022"/>
            <a:chOff x="-4599" y="3584789"/>
            <a:chExt cx="4876545" cy="2106022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6F70BCF1-7A24-4A03-8C5B-66CDFE00C4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613" b="17634"/>
            <a:stretch/>
          </p:blipFill>
          <p:spPr>
            <a:xfrm>
              <a:off x="-4599" y="3994815"/>
              <a:ext cx="1448133" cy="1694583"/>
            </a:xfrm>
            <a:prstGeom prst="rect">
              <a:avLst/>
            </a:prstGeom>
          </p:spPr>
        </p:pic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A097EF6-2F14-4F80-A5B0-6F2E1B3AE3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6489" y="3584789"/>
              <a:ext cx="152001" cy="144723"/>
            </a:xfrm>
            <a:prstGeom prst="ellipse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2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0FA025F-535F-48CA-AEF6-4F903623733B}"/>
                </a:ext>
              </a:extLst>
            </p:cNvPr>
            <p:cNvSpPr/>
            <p:nvPr/>
          </p:nvSpPr>
          <p:spPr>
            <a:xfrm rot="16200000">
              <a:off x="3802370" y="4621236"/>
              <a:ext cx="180059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Myriad Pro" panose="020B0503030403020204" pitchFamily="34" charset="0"/>
                </a:rPr>
                <a:t>FREE ADMISSION</a:t>
              </a:r>
            </a:p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  <a:latin typeface="Myriad Pro" panose="020B0503030403020204" pitchFamily="34" charset="0"/>
                </a:rPr>
                <a:t>TICKET NOT NEEDED FOR ADMISSION</a:t>
              </a:r>
            </a:p>
          </p:txBody>
        </p:sp>
        <p:sp>
          <p:nvSpPr>
            <p:cNvPr id="53" name="Text Box 14">
              <a:extLst>
                <a:ext uri="{FF2B5EF4-FFF2-40B4-BE49-F238E27FC236}">
                  <a16:creationId xmlns:a16="http://schemas.microsoft.com/office/drawing/2014/main" id="{C3D1498C-10AE-4518-9FC5-A179CEE0F8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9460" y="3945697"/>
              <a:ext cx="2483215" cy="874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114443" rIns="0" bIns="114443">
              <a:spAutoFit/>
            </a:bodyPr>
            <a:lstStyle/>
            <a:p>
              <a:pPr algn="ctr" defTabSz="2289550">
                <a:lnSpc>
                  <a:spcPts val="689"/>
                </a:lnSpc>
              </a:pPr>
              <a:r>
                <a:rPr lang="en-US" sz="1000" b="1" dirty="0">
                  <a:latin typeface="Felix Titling" panose="04060505060202020A04" pitchFamily="82" charset="0"/>
                  <a:ea typeface="Arial Unicode MS" pitchFamily="34" charset="-128"/>
                  <a:cs typeface="Arial Unicode MS" pitchFamily="34" charset="-128"/>
                </a:rPr>
                <a:t>Sandra WRIGHT Shen</a:t>
              </a:r>
            </a:p>
            <a:p>
              <a:pPr algn="ctr" defTabSz="2289550">
                <a:lnSpc>
                  <a:spcPts val="689"/>
                </a:lnSpc>
              </a:pPr>
              <a:r>
                <a:rPr lang="en-US" sz="689" dirty="0">
                  <a:latin typeface="Myriad Pro" panose="020B0503030403020204" pitchFamily="34" charset="0"/>
                  <a:ea typeface="Arial Unicode MS" pitchFamily="34" charset="-128"/>
                  <a:cs typeface="Arial Unicode MS" pitchFamily="34" charset="-128"/>
                </a:rPr>
                <a:t>1</a:t>
              </a:r>
              <a:r>
                <a:rPr lang="en-US" sz="689" baseline="30000" dirty="0">
                  <a:latin typeface="Myriad Pro" panose="020B0503030403020204" pitchFamily="34" charset="0"/>
                  <a:ea typeface="Arial Unicode MS" pitchFamily="34" charset="-128"/>
                  <a:cs typeface="Arial Unicode MS" pitchFamily="34" charset="-128"/>
                </a:rPr>
                <a:t>st</a:t>
              </a:r>
              <a:r>
                <a:rPr lang="en-US" sz="689" dirty="0">
                  <a:latin typeface="Myriad Pro" panose="020B0503030403020204" pitchFamily="34" charset="0"/>
                  <a:ea typeface="Arial Unicode MS" pitchFamily="34" charset="-128"/>
                  <a:cs typeface="Arial Unicode MS" pitchFamily="34" charset="-128"/>
                </a:rPr>
                <a:t> Prize France Intl</a:t>
              </a:r>
            </a:p>
            <a:p>
              <a:pPr algn="ctr" defTabSz="2289550">
                <a:lnSpc>
                  <a:spcPts val="689"/>
                </a:lnSpc>
              </a:pPr>
              <a:r>
                <a:rPr lang="en-US" sz="689" dirty="0">
                  <a:latin typeface="Myriad Pro" panose="020B0503030403020204" pitchFamily="34" charset="0"/>
                  <a:ea typeface="Arial Unicode MS" pitchFamily="34" charset="-128"/>
                  <a:cs typeface="Arial Unicode MS" pitchFamily="34" charset="-128"/>
                </a:rPr>
                <a:t>1</a:t>
              </a:r>
              <a:r>
                <a:rPr lang="en-US" sz="689" baseline="30000" dirty="0">
                  <a:latin typeface="Myriad Pro" panose="020B0503030403020204" pitchFamily="34" charset="0"/>
                  <a:ea typeface="Arial Unicode MS" pitchFamily="34" charset="-128"/>
                  <a:cs typeface="Arial Unicode MS" pitchFamily="34" charset="-128"/>
                </a:rPr>
                <a:t>st</a:t>
              </a:r>
              <a:r>
                <a:rPr lang="en-US" sz="689" dirty="0">
                  <a:latin typeface="Myriad Pro" panose="020B0503030403020204" pitchFamily="34" charset="0"/>
                  <a:ea typeface="Arial Unicode MS" pitchFamily="34" charset="-128"/>
                  <a:cs typeface="Arial Unicode MS" pitchFamily="34" charset="-128"/>
                </a:rPr>
                <a:t> Prize Hilton Head Intl</a:t>
              </a:r>
            </a:p>
            <a:p>
              <a:pPr algn="ctr" defTabSz="2289550">
                <a:lnSpc>
                  <a:spcPts val="689"/>
                </a:lnSpc>
              </a:pPr>
              <a:r>
                <a:rPr lang="en-US" sz="689" dirty="0">
                  <a:latin typeface="Myriad Pro" panose="020B0503030403020204" pitchFamily="34" charset="0"/>
                  <a:ea typeface="Arial Unicode MS" pitchFamily="34" charset="-128"/>
                  <a:cs typeface="Arial Unicode MS" pitchFamily="34" charset="-128"/>
                </a:rPr>
                <a:t>Steinway Artist</a:t>
              </a:r>
            </a:p>
            <a:p>
              <a:pPr algn="ctr" defTabSz="2289550">
                <a:lnSpc>
                  <a:spcPts val="689"/>
                </a:lnSpc>
              </a:pPr>
              <a:endParaRPr lang="en-US" sz="1180" b="1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endParaRPr>
            </a:p>
            <a:p>
              <a:pPr algn="ctr" defTabSz="2289550">
                <a:lnSpc>
                  <a:spcPts val="689"/>
                </a:lnSpc>
              </a:pPr>
              <a:endParaRPr lang="en-US" sz="1180" b="1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endParaRPr>
            </a:p>
            <a:p>
              <a:pPr algn="ctr" defTabSz="2289550">
                <a:lnSpc>
                  <a:spcPts val="689"/>
                </a:lnSpc>
              </a:pPr>
              <a:r>
                <a:rPr lang="en-US" sz="1180" b="1" dirty="0">
                  <a:latin typeface="Felix Titling" panose="04060505060202020A04" pitchFamily="82" charset="0"/>
                  <a:ea typeface="Arial Unicode MS" pitchFamily="34" charset="-128"/>
                  <a:cs typeface="Arial Unicode MS" pitchFamily="34" charset="-128"/>
                </a:rPr>
                <a:t>Inspiration From Above 1</a:t>
              </a:r>
              <a:endParaRPr lang="en-US" sz="393" b="1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9FA33F1-5E1C-4D23-9BAD-274951B405B1}"/>
                </a:ext>
              </a:extLst>
            </p:cNvPr>
            <p:cNvSpPr/>
            <p:nvPr/>
          </p:nvSpPr>
          <p:spPr>
            <a:xfrm>
              <a:off x="2332372" y="4998991"/>
              <a:ext cx="226388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900" dirty="0">
                  <a:latin typeface="Myriad Pro" panose="020B0503030403020204" pitchFamily="34" charset="0"/>
                </a:rPr>
                <a:t>Chinese Evangelical Free Church</a:t>
              </a:r>
            </a:p>
            <a:p>
              <a:pPr algn="r"/>
              <a:r>
                <a:rPr lang="en-US" sz="900" dirty="0">
                  <a:latin typeface="Myriad Pro" panose="020B0503030403020204" pitchFamily="34" charset="0"/>
                </a:rPr>
                <a:t>1111  S. Atlantic Blvd</a:t>
              </a:r>
            </a:p>
            <a:p>
              <a:pPr algn="r"/>
              <a:r>
                <a:rPr lang="en-US" sz="900" dirty="0">
                  <a:latin typeface="Myriad Pro" panose="020B0503030403020204" pitchFamily="34" charset="0"/>
                </a:rPr>
                <a:t>Monterey Park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28FED6C1-FFCA-4740-9F89-A0048997E3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29382" y="4165878"/>
              <a:ext cx="131952" cy="131952"/>
            </a:xfrm>
            <a:prstGeom prst="ellipse">
              <a:avLst/>
            </a:prstGeom>
            <a:solidFill>
              <a:srgbClr val="EDD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2" dirty="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4DEC1E9-AA0B-457A-A37B-3068DE33EDEE}"/>
                </a:ext>
              </a:extLst>
            </p:cNvPr>
            <p:cNvSpPr/>
            <p:nvPr/>
          </p:nvSpPr>
          <p:spPr>
            <a:xfrm>
              <a:off x="2196570" y="4623461"/>
              <a:ext cx="2528997" cy="2089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289550">
                <a:lnSpc>
                  <a:spcPct val="110000"/>
                </a:lnSpc>
                <a:defRPr/>
              </a:pPr>
              <a:r>
                <a:rPr lang="en-US" sz="689" dirty="0">
                  <a:latin typeface="Myriad Pro" panose="020B0503030403020204" pitchFamily="34" charset="0"/>
                  <a:ea typeface="Arial Unicode MS" pitchFamily="34" charset="-128"/>
                  <a:cs typeface="Arial" panose="020B0604020202020204" pitchFamily="34" charset="0"/>
                </a:rPr>
                <a:t>Unveiling the secret spiritual lives of the great composers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F224F46-D1F1-4A52-9107-64AF00C46C99}"/>
                </a:ext>
              </a:extLst>
            </p:cNvPr>
            <p:cNvSpPr/>
            <p:nvPr/>
          </p:nvSpPr>
          <p:spPr>
            <a:xfrm>
              <a:off x="966175" y="4896107"/>
              <a:ext cx="971282" cy="578453"/>
            </a:xfrm>
            <a:prstGeom prst="rect">
              <a:avLst/>
            </a:prstGeom>
            <a:noFill/>
          </p:spPr>
          <p:txBody>
            <a:bodyPr spcFirstLastPara="1" wrap="none" lIns="89952" tIns="44976" rIns="89952" bIns="44976" numCol="1">
              <a:prstTxWarp prst="textArchDown">
                <a:avLst>
                  <a:gd name="adj" fmla="val 670027"/>
                </a:avLst>
              </a:prstTxWarp>
              <a:spAutoFit/>
            </a:bodyPr>
            <a:lstStyle/>
            <a:p>
              <a:pPr algn="ctr"/>
              <a:r>
                <a:rPr lang="en-US" sz="787" dirty="0">
                  <a:ln w="0"/>
                  <a:latin typeface="Myriad Pro" panose="020B0503030403020204" pitchFamily="34" charset="0"/>
                </a:rPr>
                <a:t>SandraShen.com</a:t>
              </a: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FB765618-B63A-4341-AF49-9F2079B53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6805" y="3916682"/>
              <a:ext cx="1550024" cy="1594519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FE338595-1BCD-4209-9BD3-4CFF7113C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1037" y="4931079"/>
              <a:ext cx="604756" cy="612648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41011D0-95E2-4CCD-B84E-932DDA88D63C}"/>
                </a:ext>
              </a:extLst>
            </p:cNvPr>
            <p:cNvSpPr/>
            <p:nvPr/>
          </p:nvSpPr>
          <p:spPr>
            <a:xfrm>
              <a:off x="974788" y="4913706"/>
              <a:ext cx="971282" cy="578453"/>
            </a:xfrm>
            <a:prstGeom prst="rect">
              <a:avLst/>
            </a:prstGeom>
            <a:noFill/>
          </p:spPr>
          <p:txBody>
            <a:bodyPr spcFirstLastPara="1" wrap="none" lIns="89952" tIns="44976" rIns="89952" bIns="44976" numCol="1">
              <a:prstTxWarp prst="textArchDown">
                <a:avLst>
                  <a:gd name="adj" fmla="val 670027"/>
                </a:avLst>
              </a:prstTxWarp>
              <a:spAutoFit/>
            </a:bodyPr>
            <a:lstStyle/>
            <a:p>
              <a:pPr algn="ctr"/>
              <a:r>
                <a:rPr lang="en-US" sz="885" dirty="0">
                  <a:ln w="0"/>
                  <a:latin typeface="Myriad Pro" panose="020B0503030403020204" pitchFamily="34" charset="0"/>
                </a:rPr>
                <a:t>SandraShen.com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6CC8020E-D856-4286-B5D7-60921AAC5F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23588" y="4881268"/>
              <a:ext cx="89952" cy="89952"/>
            </a:xfrm>
            <a:prstGeom prst="ellipse">
              <a:avLst/>
            </a:prstGeom>
            <a:solidFill>
              <a:srgbClr val="EDD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2" dirty="0"/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5FC9FFD4-8AEF-4F6D-9F86-B85F1EA71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8390" y="4157455"/>
              <a:ext cx="614378" cy="916191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C4AAA86-7849-4595-9B2D-5FEEFCF115DF}"/>
              </a:ext>
            </a:extLst>
          </p:cNvPr>
          <p:cNvGrpSpPr/>
          <p:nvPr/>
        </p:nvGrpSpPr>
        <p:grpSpPr>
          <a:xfrm>
            <a:off x="0" y="5390081"/>
            <a:ext cx="4856557" cy="2113027"/>
            <a:chOff x="0" y="5428183"/>
            <a:chExt cx="4856557" cy="2113027"/>
          </a:xfrm>
        </p:grpSpPr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764D45C8-F8EA-4482-841F-4A177BE414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613" b="17634"/>
            <a:stretch/>
          </p:blipFill>
          <p:spPr>
            <a:xfrm>
              <a:off x="0" y="5846627"/>
              <a:ext cx="1448133" cy="1694583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0EA784BB-03E3-452C-88B2-BF332F890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6805" y="5762418"/>
              <a:ext cx="1550024" cy="1594519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D50F244-0574-4449-97AE-8B573CF8EDCA}"/>
                </a:ext>
              </a:extLst>
            </p:cNvPr>
            <p:cNvSpPr/>
            <p:nvPr/>
          </p:nvSpPr>
          <p:spPr>
            <a:xfrm rot="16200000">
              <a:off x="3802370" y="6482358"/>
              <a:ext cx="180059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bg1">
                      <a:lumMod val="50000"/>
                    </a:schemeClr>
                  </a:solidFill>
                  <a:latin typeface="Myriad Pro" panose="020B0503030403020204" pitchFamily="34" charset="0"/>
                </a:rPr>
                <a:t>FREE ADMISSION</a:t>
              </a:r>
            </a:p>
            <a:p>
              <a:pPr algn="ctr"/>
              <a:r>
                <a:rPr lang="en-US" sz="700" dirty="0">
                  <a:solidFill>
                    <a:schemeClr val="bg1">
                      <a:lumMod val="50000"/>
                    </a:schemeClr>
                  </a:solidFill>
                  <a:latin typeface="Myriad Pro" panose="020B0503030403020204" pitchFamily="34" charset="0"/>
                </a:rPr>
                <a:t>TICKET NOT NEEDED FOR ADMISSION</a:t>
              </a:r>
            </a:p>
          </p:txBody>
        </p:sp>
        <p:sp>
          <p:nvSpPr>
            <p:cNvPr id="77" name="Text Box 14">
              <a:extLst>
                <a:ext uri="{FF2B5EF4-FFF2-40B4-BE49-F238E27FC236}">
                  <a16:creationId xmlns:a16="http://schemas.microsoft.com/office/drawing/2014/main" id="{62EB82E0-2572-4E80-9ECF-3CFDA3689E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9460" y="5791433"/>
              <a:ext cx="2483215" cy="874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114443" rIns="0" bIns="114443">
              <a:spAutoFit/>
            </a:bodyPr>
            <a:lstStyle/>
            <a:p>
              <a:pPr algn="ctr" defTabSz="2289550">
                <a:lnSpc>
                  <a:spcPts val="689"/>
                </a:lnSpc>
              </a:pPr>
              <a:r>
                <a:rPr lang="en-US" sz="1000" b="1" dirty="0" err="1">
                  <a:latin typeface="Felix Titling" panose="04060505060202020A04" pitchFamily="82" charset="0"/>
                  <a:ea typeface="Arial Unicode MS" pitchFamily="34" charset="-128"/>
                  <a:cs typeface="Arial Unicode MS" pitchFamily="34" charset="-128"/>
                </a:rPr>
                <a:t>SandRA</a:t>
              </a:r>
              <a:r>
                <a:rPr lang="en-US" sz="1000" b="1" dirty="0">
                  <a:latin typeface="Felix Titling" panose="04060505060202020A04" pitchFamily="82" charset="0"/>
                  <a:ea typeface="Arial Unicode MS" pitchFamily="34" charset="-128"/>
                  <a:cs typeface="Arial Unicode MS" pitchFamily="34" charset="-128"/>
                </a:rPr>
                <a:t> WRIGHT SHEN</a:t>
              </a:r>
            </a:p>
            <a:p>
              <a:pPr algn="ctr" defTabSz="2289550">
                <a:lnSpc>
                  <a:spcPts val="689"/>
                </a:lnSpc>
              </a:pPr>
              <a:r>
                <a:rPr lang="en-US" sz="689" dirty="0">
                  <a:latin typeface="Myriad Pro" panose="020B0503030403020204" pitchFamily="34" charset="0"/>
                  <a:ea typeface="Arial Unicode MS" pitchFamily="34" charset="-128"/>
                  <a:cs typeface="Arial Unicode MS" pitchFamily="34" charset="-128"/>
                </a:rPr>
                <a:t>1</a:t>
              </a:r>
              <a:r>
                <a:rPr lang="en-US" sz="689" baseline="30000" dirty="0">
                  <a:latin typeface="Myriad Pro" panose="020B0503030403020204" pitchFamily="34" charset="0"/>
                  <a:ea typeface="Arial Unicode MS" pitchFamily="34" charset="-128"/>
                  <a:cs typeface="Arial Unicode MS" pitchFamily="34" charset="-128"/>
                </a:rPr>
                <a:t>st</a:t>
              </a:r>
              <a:r>
                <a:rPr lang="en-US" sz="689" dirty="0">
                  <a:latin typeface="Myriad Pro" panose="020B0503030403020204" pitchFamily="34" charset="0"/>
                  <a:ea typeface="Arial Unicode MS" pitchFamily="34" charset="-128"/>
                  <a:cs typeface="Arial Unicode MS" pitchFamily="34" charset="-128"/>
                </a:rPr>
                <a:t> Prize France Intl</a:t>
              </a:r>
            </a:p>
            <a:p>
              <a:pPr algn="ctr" defTabSz="2289550">
                <a:lnSpc>
                  <a:spcPts val="689"/>
                </a:lnSpc>
              </a:pPr>
              <a:r>
                <a:rPr lang="en-US" sz="689" dirty="0">
                  <a:latin typeface="Myriad Pro" panose="020B0503030403020204" pitchFamily="34" charset="0"/>
                  <a:ea typeface="Arial Unicode MS" pitchFamily="34" charset="-128"/>
                  <a:cs typeface="Arial Unicode MS" pitchFamily="34" charset="-128"/>
                </a:rPr>
                <a:t>1</a:t>
              </a:r>
              <a:r>
                <a:rPr lang="en-US" sz="689" baseline="30000" dirty="0">
                  <a:latin typeface="Myriad Pro" panose="020B0503030403020204" pitchFamily="34" charset="0"/>
                  <a:ea typeface="Arial Unicode MS" pitchFamily="34" charset="-128"/>
                  <a:cs typeface="Arial Unicode MS" pitchFamily="34" charset="-128"/>
                </a:rPr>
                <a:t>st</a:t>
              </a:r>
              <a:r>
                <a:rPr lang="en-US" sz="689" dirty="0">
                  <a:latin typeface="Myriad Pro" panose="020B0503030403020204" pitchFamily="34" charset="0"/>
                  <a:ea typeface="Arial Unicode MS" pitchFamily="34" charset="-128"/>
                  <a:cs typeface="Arial Unicode MS" pitchFamily="34" charset="-128"/>
                </a:rPr>
                <a:t> Prize Hilton Head Intl</a:t>
              </a:r>
            </a:p>
            <a:p>
              <a:pPr algn="ctr" defTabSz="2289550">
                <a:lnSpc>
                  <a:spcPts val="689"/>
                </a:lnSpc>
              </a:pPr>
              <a:r>
                <a:rPr lang="en-US" sz="689" dirty="0">
                  <a:latin typeface="Myriad Pro" panose="020B0503030403020204" pitchFamily="34" charset="0"/>
                  <a:ea typeface="Arial Unicode MS" pitchFamily="34" charset="-128"/>
                  <a:cs typeface="Arial Unicode MS" pitchFamily="34" charset="-128"/>
                </a:rPr>
                <a:t>Steinway Artist</a:t>
              </a:r>
            </a:p>
            <a:p>
              <a:pPr algn="ctr" defTabSz="2289550">
                <a:lnSpc>
                  <a:spcPts val="689"/>
                </a:lnSpc>
              </a:pPr>
              <a:endParaRPr lang="en-US" sz="1180" b="1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endParaRPr>
            </a:p>
            <a:p>
              <a:pPr algn="ctr" defTabSz="2289550">
                <a:lnSpc>
                  <a:spcPts val="689"/>
                </a:lnSpc>
              </a:pPr>
              <a:endParaRPr lang="en-US" sz="1180" b="1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endParaRPr>
            </a:p>
            <a:p>
              <a:pPr algn="ctr" defTabSz="2289550">
                <a:lnSpc>
                  <a:spcPts val="689"/>
                </a:lnSpc>
              </a:pPr>
              <a:r>
                <a:rPr lang="en-US" sz="1180" b="1" dirty="0">
                  <a:latin typeface="Felix Titling" panose="04060505060202020A04" pitchFamily="82" charset="0"/>
                  <a:ea typeface="Arial Unicode MS" pitchFamily="34" charset="-128"/>
                  <a:cs typeface="Arial Unicode MS" pitchFamily="34" charset="-128"/>
                </a:rPr>
                <a:t>Inspiration From Above 1</a:t>
              </a:r>
              <a:endParaRPr lang="en-US" sz="393" b="1" dirty="0">
                <a:latin typeface="Felix Titling" panose="04060505060202020A04" pitchFamily="82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686ED764-2499-42EE-A90C-5D729E59D014}"/>
                </a:ext>
              </a:extLst>
            </p:cNvPr>
            <p:cNvSpPr/>
            <p:nvPr/>
          </p:nvSpPr>
          <p:spPr>
            <a:xfrm>
              <a:off x="2332372" y="6844727"/>
              <a:ext cx="2263889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900" dirty="0">
                  <a:latin typeface="Myriad Pro" panose="020B0503030403020204" pitchFamily="34" charset="0"/>
                </a:rPr>
                <a:t>Chinese Evangelical Free Church</a:t>
              </a:r>
            </a:p>
            <a:p>
              <a:pPr algn="r"/>
              <a:r>
                <a:rPr lang="en-US" sz="900" dirty="0">
                  <a:latin typeface="Myriad Pro" panose="020B0503030403020204" pitchFamily="34" charset="0"/>
                </a:rPr>
                <a:t>1111  S. Atlantic Blvd</a:t>
              </a:r>
            </a:p>
            <a:p>
              <a:pPr algn="r"/>
              <a:r>
                <a:rPr lang="en-US" sz="900" dirty="0">
                  <a:latin typeface="Myriad Pro" panose="020B0503030403020204" pitchFamily="34" charset="0"/>
                </a:rPr>
                <a:t>Monterey Park</a:t>
              </a: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A73B9F7-368D-4FE8-8C56-849B383871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6489" y="7273919"/>
              <a:ext cx="152001" cy="144723"/>
            </a:xfrm>
            <a:prstGeom prst="ellipse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2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0119A589-0073-4468-9EC4-5A3A5AB9B9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29382" y="6040170"/>
              <a:ext cx="131952" cy="131952"/>
            </a:xfrm>
            <a:prstGeom prst="ellipse">
              <a:avLst/>
            </a:prstGeom>
            <a:solidFill>
              <a:srgbClr val="EDD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2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FD5CE75D-9568-48F9-A3AB-BB0A595259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6489" y="5428183"/>
              <a:ext cx="152001" cy="144723"/>
            </a:xfrm>
            <a:prstGeom prst="ellipse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2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E0A1F9B8-CB57-47F3-8FAC-AF5D15B0871A}"/>
                </a:ext>
              </a:extLst>
            </p:cNvPr>
            <p:cNvSpPr/>
            <p:nvPr/>
          </p:nvSpPr>
          <p:spPr>
            <a:xfrm>
              <a:off x="2196570" y="6473455"/>
              <a:ext cx="2528997" cy="2089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289550">
                <a:lnSpc>
                  <a:spcPct val="110000"/>
                </a:lnSpc>
                <a:defRPr/>
              </a:pPr>
              <a:r>
                <a:rPr lang="en-US" sz="689" dirty="0">
                  <a:latin typeface="Myriad Pro" panose="020B0503030403020204" pitchFamily="34" charset="0"/>
                  <a:ea typeface="Arial Unicode MS" pitchFamily="34" charset="-128"/>
                  <a:cs typeface="Arial" panose="020B0604020202020204" pitchFamily="34" charset="0"/>
                </a:rPr>
                <a:t>Unveiling the secret spiritual lives of the great composers</a:t>
              </a:r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AF287B77-BABC-41B4-9905-D8312B6A1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1037" y="6789170"/>
              <a:ext cx="604756" cy="612648"/>
            </a:xfrm>
            <a:prstGeom prst="rect">
              <a:avLst/>
            </a:prstGeom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86B386E-ECB7-4CF5-B5A3-32EE19296F23}"/>
                </a:ext>
              </a:extLst>
            </p:cNvPr>
            <p:cNvSpPr/>
            <p:nvPr/>
          </p:nvSpPr>
          <p:spPr>
            <a:xfrm>
              <a:off x="974788" y="6744059"/>
              <a:ext cx="971282" cy="578453"/>
            </a:xfrm>
            <a:prstGeom prst="rect">
              <a:avLst/>
            </a:prstGeom>
            <a:noFill/>
          </p:spPr>
          <p:txBody>
            <a:bodyPr spcFirstLastPara="1" wrap="none" lIns="89952" tIns="44976" rIns="89952" bIns="44976" numCol="1">
              <a:prstTxWarp prst="textArchDown">
                <a:avLst>
                  <a:gd name="adj" fmla="val 670027"/>
                </a:avLst>
              </a:prstTxWarp>
              <a:spAutoFit/>
            </a:bodyPr>
            <a:lstStyle/>
            <a:p>
              <a:pPr algn="ctr"/>
              <a:r>
                <a:rPr lang="en-US" sz="885" dirty="0">
                  <a:ln w="0"/>
                  <a:latin typeface="Myriad Pro" panose="020B0503030403020204" pitchFamily="34" charset="0"/>
                </a:rPr>
                <a:t>SandraShen.com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6A5327AD-6431-4003-9054-B71CCCC838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23588" y="6731527"/>
              <a:ext cx="89952" cy="89952"/>
            </a:xfrm>
            <a:prstGeom prst="ellipse">
              <a:avLst/>
            </a:prstGeom>
            <a:solidFill>
              <a:srgbClr val="EDD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2" dirty="0"/>
            </a:p>
          </p:txBody>
        </p:sp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F3C937B8-6DF6-440A-800F-50EC1E514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039" y="6009267"/>
              <a:ext cx="614378" cy="9161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9303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13128D6-1B73-4099-8558-12DBEC5E1AD9}"/>
              </a:ext>
            </a:extLst>
          </p:cNvPr>
          <p:cNvSpPr txBox="1"/>
          <p:nvPr/>
        </p:nvSpPr>
        <p:spPr>
          <a:xfrm>
            <a:off x="15476" y="361255"/>
            <a:ext cx="5013488" cy="7094250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r>
              <a:rPr lang="en-US" sz="1200" dirty="0"/>
              <a:t>Instructions for printing this PowerPoint:</a:t>
            </a:r>
          </a:p>
          <a:p>
            <a:endParaRPr lang="en-US" sz="1200" dirty="0"/>
          </a:p>
          <a:p>
            <a:r>
              <a:rPr lang="en-US" sz="1200" dirty="0"/>
              <a:t>1) Edit the location, date and time</a:t>
            </a:r>
          </a:p>
          <a:p>
            <a:r>
              <a:rPr lang="en-US" sz="1200" dirty="0"/>
              <a:t>2) Save the file</a:t>
            </a:r>
          </a:p>
          <a:p>
            <a:r>
              <a:rPr lang="en-US" sz="1200" dirty="0"/>
              <a:t>3) In the lower left corner next</a:t>
            </a:r>
          </a:p>
          <a:p>
            <a:r>
              <a:rPr lang="en-US" sz="1200" dirty="0"/>
              <a:t> to the Start button, type </a:t>
            </a:r>
          </a:p>
          <a:p>
            <a:r>
              <a:rPr lang="en-US" sz="1200" dirty="0"/>
              <a:t>“regedit” in the search box.</a:t>
            </a:r>
          </a:p>
          <a:p>
            <a:endParaRPr lang="en-US" sz="1200" dirty="0"/>
          </a:p>
          <a:p>
            <a:r>
              <a:rPr lang="en-US" sz="1200" dirty="0"/>
              <a:t>4) Click Yes if it asks for Permission.</a:t>
            </a:r>
          </a:p>
          <a:p>
            <a:r>
              <a:rPr lang="en-US" sz="1200" dirty="0"/>
              <a:t>5) Click on the &gt; next to </a:t>
            </a:r>
            <a:r>
              <a:rPr lang="en-US" sz="1100" b="1" dirty="0"/>
              <a:t>HKEY_CURRENT_USER</a:t>
            </a:r>
          </a:p>
          <a:p>
            <a:r>
              <a:rPr lang="en-US" sz="1100" dirty="0"/>
              <a:t>6)  On the next level, click on the &gt; next to </a:t>
            </a:r>
            <a:r>
              <a:rPr lang="en-US" sz="1100" b="1" dirty="0"/>
              <a:t>Software</a:t>
            </a:r>
            <a:endParaRPr lang="en-US" b="1" dirty="0"/>
          </a:p>
          <a:p>
            <a:r>
              <a:rPr lang="en-US" sz="1200" dirty="0"/>
              <a:t>7) On the next level, click on the &gt; next to </a:t>
            </a:r>
            <a:r>
              <a:rPr lang="en-US" sz="1200" b="1" dirty="0"/>
              <a:t>Microsoft</a:t>
            </a:r>
          </a:p>
          <a:p>
            <a:r>
              <a:rPr lang="en-US" sz="1200" dirty="0"/>
              <a:t>8) On the next level, click on the &gt; next to </a:t>
            </a:r>
            <a:r>
              <a:rPr lang="en-US" sz="1200" b="1" dirty="0"/>
              <a:t>Office</a:t>
            </a:r>
          </a:p>
          <a:p>
            <a:r>
              <a:rPr lang="en-US" sz="1200" dirty="0"/>
              <a:t>9) Depending on the version of your </a:t>
            </a:r>
            <a:r>
              <a:rPr lang="en-US" sz="1200" dirty="0" err="1"/>
              <a:t>Powerpoint</a:t>
            </a:r>
            <a:r>
              <a:rPr lang="en-US" sz="1200" dirty="0"/>
              <a:t>, you will either</a:t>
            </a:r>
          </a:p>
          <a:p>
            <a:r>
              <a:rPr lang="en-US" sz="1200" dirty="0"/>
              <a:t> click on the arrow next to “16.0”, “15.0”, “14.0”, “12.0” or “11.0”. </a:t>
            </a:r>
          </a:p>
          <a:p>
            <a:r>
              <a:rPr lang="en-US" sz="1200" dirty="0"/>
              <a:t>10) On the next level, click on the &gt; next to </a:t>
            </a:r>
            <a:r>
              <a:rPr lang="en-US" sz="1200" b="1" dirty="0" err="1"/>
              <a:t>Powerpoint</a:t>
            </a:r>
            <a:endParaRPr lang="en-US" sz="1200" b="1" dirty="0"/>
          </a:p>
          <a:p>
            <a:r>
              <a:rPr lang="en-US" sz="1200" dirty="0"/>
              <a:t>11) Click on </a:t>
            </a:r>
            <a:r>
              <a:rPr lang="en-US" sz="1200" b="1" dirty="0"/>
              <a:t>Options</a:t>
            </a:r>
            <a:r>
              <a:rPr lang="en-US" sz="1200" dirty="0"/>
              <a:t>.</a:t>
            </a:r>
          </a:p>
          <a:p>
            <a:r>
              <a:rPr lang="en-US" sz="1200" dirty="0"/>
              <a:t>12) Click the </a:t>
            </a:r>
            <a:r>
              <a:rPr lang="en-US" sz="1200" b="1" dirty="0"/>
              <a:t>Edit</a:t>
            </a:r>
            <a:r>
              <a:rPr lang="en-US" sz="1200" dirty="0"/>
              <a:t> menu at the top, then select </a:t>
            </a:r>
            <a:r>
              <a:rPr lang="en-US" sz="1200" b="1" dirty="0"/>
              <a:t>New</a:t>
            </a:r>
            <a:r>
              <a:rPr lang="en-US" sz="1200" dirty="0"/>
              <a:t> and </a:t>
            </a:r>
            <a:r>
              <a:rPr lang="en-US" sz="1200" b="1" dirty="0"/>
              <a:t>DWORD (32-bit) Value</a:t>
            </a:r>
          </a:p>
          <a:p>
            <a:endParaRPr lang="en-US" sz="1200" b="1" dirty="0"/>
          </a:p>
          <a:p>
            <a:endParaRPr lang="en-US" sz="1200" b="1" dirty="0"/>
          </a:p>
          <a:p>
            <a:endParaRPr lang="en-US" sz="1200" b="1" dirty="0"/>
          </a:p>
          <a:p>
            <a:endParaRPr lang="en-US" sz="1200" b="1" dirty="0"/>
          </a:p>
          <a:p>
            <a:endParaRPr lang="en-US" sz="1200" b="1" dirty="0"/>
          </a:p>
          <a:p>
            <a:endParaRPr lang="en-US" sz="1200" dirty="0"/>
          </a:p>
          <a:p>
            <a:r>
              <a:rPr lang="en-US" sz="1200" dirty="0"/>
              <a:t>13) Type </a:t>
            </a:r>
            <a:r>
              <a:rPr lang="en-US" sz="1200" b="1" dirty="0" err="1"/>
              <a:t>ExportBitmapResolution</a:t>
            </a:r>
            <a:r>
              <a:rPr lang="en-US" sz="1200" dirty="0"/>
              <a:t> and press Enter.</a:t>
            </a:r>
          </a:p>
          <a:p>
            <a:r>
              <a:rPr lang="en-US" sz="1200" dirty="0"/>
              <a:t>14) Make sure that </a:t>
            </a:r>
            <a:r>
              <a:rPr lang="en-US" sz="1200" b="1" dirty="0" err="1"/>
              <a:t>ExportBitmapResolution</a:t>
            </a:r>
            <a:r>
              <a:rPr lang="en-US" sz="1200" dirty="0"/>
              <a:t> is selected and then click </a:t>
            </a:r>
          </a:p>
          <a:p>
            <a:r>
              <a:rPr lang="en-US" sz="1200" b="1" dirty="0"/>
              <a:t>Edit</a:t>
            </a:r>
            <a:r>
              <a:rPr lang="en-US" sz="1200" dirty="0"/>
              <a:t> menu and </a:t>
            </a:r>
            <a:r>
              <a:rPr lang="en-US" sz="1200" b="1" dirty="0"/>
              <a:t>Modify</a:t>
            </a:r>
          </a:p>
          <a:p>
            <a:r>
              <a:rPr lang="en-US" sz="1200" dirty="0"/>
              <a:t>15) In the </a:t>
            </a:r>
            <a:r>
              <a:rPr lang="en-US" sz="1200" b="1" dirty="0"/>
              <a:t>Value</a:t>
            </a:r>
            <a:r>
              <a:rPr lang="en-US" sz="1200" dirty="0"/>
              <a:t> data box, type </a:t>
            </a:r>
            <a:r>
              <a:rPr lang="en-US" sz="1200" b="1" dirty="0"/>
              <a:t>12C</a:t>
            </a:r>
            <a:r>
              <a:rPr lang="en-US" sz="1200" dirty="0"/>
              <a:t>.  Click OK</a:t>
            </a:r>
          </a:p>
          <a:p>
            <a:r>
              <a:rPr lang="en-US" sz="1200" dirty="0"/>
              <a:t>16) Click </a:t>
            </a:r>
            <a:r>
              <a:rPr lang="en-US" sz="1200" b="1" dirty="0"/>
              <a:t>File</a:t>
            </a:r>
            <a:r>
              <a:rPr lang="en-US" sz="1200" dirty="0"/>
              <a:t>, </a:t>
            </a:r>
            <a:r>
              <a:rPr lang="en-US" sz="1200" b="1" dirty="0"/>
              <a:t>Exit</a:t>
            </a:r>
            <a:r>
              <a:rPr lang="en-US" sz="1200" dirty="0"/>
              <a:t> to exit Registry Editor</a:t>
            </a:r>
          </a:p>
          <a:p>
            <a:r>
              <a:rPr lang="en-US" sz="1200" dirty="0"/>
              <a:t>17) Close PPT and re-open the presentation</a:t>
            </a:r>
          </a:p>
          <a:p>
            <a:r>
              <a:rPr lang="en-US" sz="1200" dirty="0"/>
              <a:t>18) Make sure Current Slide is slide 1</a:t>
            </a:r>
          </a:p>
          <a:p>
            <a:r>
              <a:rPr lang="en-US" sz="1200" dirty="0"/>
              <a:t>19) On the </a:t>
            </a:r>
            <a:r>
              <a:rPr lang="en-US" sz="1200" b="1" dirty="0"/>
              <a:t>File</a:t>
            </a:r>
            <a:r>
              <a:rPr lang="en-US" sz="1200" dirty="0"/>
              <a:t> menu, click </a:t>
            </a:r>
            <a:r>
              <a:rPr lang="en-US" sz="1200" b="1" dirty="0"/>
              <a:t>Save As</a:t>
            </a:r>
          </a:p>
          <a:p>
            <a:r>
              <a:rPr lang="en-US" sz="1200" dirty="0"/>
              <a:t>20) Select </a:t>
            </a:r>
            <a:r>
              <a:rPr lang="en-US" sz="1200" b="1" dirty="0"/>
              <a:t>PNG</a:t>
            </a:r>
            <a:r>
              <a:rPr lang="en-US" sz="1200" dirty="0"/>
              <a:t> as file type</a:t>
            </a:r>
          </a:p>
          <a:p>
            <a:r>
              <a:rPr lang="en-US" sz="1200" dirty="0"/>
              <a:t>21) Click </a:t>
            </a:r>
            <a:r>
              <a:rPr lang="en-US" sz="1200" b="1" dirty="0"/>
              <a:t>Current Slide only</a:t>
            </a:r>
          </a:p>
          <a:p>
            <a:endParaRPr lang="en-US" sz="1200" b="1" dirty="0"/>
          </a:p>
          <a:p>
            <a:endParaRPr lang="en-US" sz="1200" b="1" dirty="0"/>
          </a:p>
          <a:p>
            <a:endParaRPr lang="en-US" sz="1200" b="1" dirty="0"/>
          </a:p>
          <a:p>
            <a:endParaRPr lang="en-US" sz="1200" b="1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8169076-52D6-4DB3-B76A-C2F504F1FC38}"/>
              </a:ext>
            </a:extLst>
          </p:cNvPr>
          <p:cNvGrpSpPr/>
          <p:nvPr/>
        </p:nvGrpSpPr>
        <p:grpSpPr>
          <a:xfrm>
            <a:off x="2547297" y="650245"/>
            <a:ext cx="2119944" cy="1339851"/>
            <a:chOff x="1825226" y="1333500"/>
            <a:chExt cx="2119944" cy="133985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C25E7F3-B45F-4ABA-A36E-4DBB8D2EF779}"/>
                </a:ext>
              </a:extLst>
            </p:cNvPr>
            <p:cNvGrpSpPr/>
            <p:nvPr/>
          </p:nvGrpSpPr>
          <p:grpSpPr>
            <a:xfrm>
              <a:off x="1825226" y="1333500"/>
              <a:ext cx="1352664" cy="1282700"/>
              <a:chOff x="250426" y="2959100"/>
              <a:chExt cx="1352664" cy="1282700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0019E8C7-D556-41B5-8014-DCA47635BB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b="66667"/>
              <a:stretch/>
            </p:blipFill>
            <p:spPr>
              <a:xfrm>
                <a:off x="250426" y="2959100"/>
                <a:ext cx="1352664" cy="768350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89D6058F-25CD-4103-95B1-3E8280BD3C7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77686"/>
              <a:stretch/>
            </p:blipFill>
            <p:spPr>
              <a:xfrm>
                <a:off x="250426" y="3727450"/>
                <a:ext cx="1352664" cy="514350"/>
              </a:xfrm>
              <a:prstGeom prst="rect">
                <a:avLst/>
              </a:prstGeom>
            </p:spPr>
          </p:pic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CCFA214-8025-4150-A049-5C7764176D55}"/>
                </a:ext>
              </a:extLst>
            </p:cNvPr>
            <p:cNvSpPr/>
            <p:nvPr/>
          </p:nvSpPr>
          <p:spPr>
            <a:xfrm>
              <a:off x="1961808" y="2463285"/>
              <a:ext cx="539750" cy="210066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54CF10B-CFC5-440F-B9EE-D8CF65A375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2643" y="2205775"/>
              <a:ext cx="700655" cy="362543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9204308-4440-4E28-9524-5280EB715CDD}"/>
                </a:ext>
              </a:extLst>
            </p:cNvPr>
            <p:cNvSpPr txBox="1"/>
            <p:nvPr/>
          </p:nvSpPr>
          <p:spPr>
            <a:xfrm>
              <a:off x="2874043" y="2072506"/>
              <a:ext cx="1071127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Type this.</a:t>
              </a:r>
            </a:p>
            <a:p>
              <a:r>
                <a:rPr lang="en-US" sz="900" dirty="0"/>
                <a:t>Then this appears, </a:t>
              </a:r>
            </a:p>
            <a:p>
              <a:r>
                <a:rPr lang="en-US" sz="900" dirty="0"/>
                <a:t>double-click it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4C85648-04B9-4DF4-A54B-B6A75E780DE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01559" y="1717676"/>
              <a:ext cx="1275478" cy="62818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038E1BC-8C39-4BD1-AF41-9BFC8CEBC1A0}"/>
              </a:ext>
            </a:extLst>
          </p:cNvPr>
          <p:cNvGrpSpPr/>
          <p:nvPr/>
        </p:nvGrpSpPr>
        <p:grpSpPr>
          <a:xfrm>
            <a:off x="3360211" y="1899089"/>
            <a:ext cx="967257" cy="802206"/>
            <a:chOff x="3166746" y="2687028"/>
            <a:chExt cx="967257" cy="80220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F521AE0-31F6-4ACF-969F-60C765CBF2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5505" b="60350"/>
            <a:stretch/>
          </p:blipFill>
          <p:spPr>
            <a:xfrm>
              <a:off x="3166746" y="2687028"/>
              <a:ext cx="967257" cy="802206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F1B920A-16A2-4000-A36B-D1B297CAA2F9}"/>
                </a:ext>
              </a:extLst>
            </p:cNvPr>
            <p:cNvSpPr/>
            <p:nvPr/>
          </p:nvSpPr>
          <p:spPr>
            <a:xfrm>
              <a:off x="3228690" y="3110985"/>
              <a:ext cx="162210" cy="65365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9A55008-C03A-464C-869B-5516A3578FE7}"/>
              </a:ext>
            </a:extLst>
          </p:cNvPr>
          <p:cNvGrpSpPr/>
          <p:nvPr/>
        </p:nvGrpSpPr>
        <p:grpSpPr>
          <a:xfrm>
            <a:off x="4333629" y="1876183"/>
            <a:ext cx="638421" cy="1234691"/>
            <a:chOff x="4134003" y="3088131"/>
            <a:chExt cx="638421" cy="123469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C70DCFD-A683-4CEF-9E35-78ABE776A4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81944" b="31847"/>
            <a:stretch/>
          </p:blipFill>
          <p:spPr>
            <a:xfrm>
              <a:off x="4134003" y="3088131"/>
              <a:ext cx="638421" cy="1234691"/>
            </a:xfrm>
            <a:prstGeom prst="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9B98EB1-ADD1-4298-BBB2-AB502A3D9621}"/>
                </a:ext>
              </a:extLst>
            </p:cNvPr>
            <p:cNvSpPr/>
            <p:nvPr/>
          </p:nvSpPr>
          <p:spPr>
            <a:xfrm>
              <a:off x="4246553" y="4103153"/>
              <a:ext cx="162210" cy="65365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4952E924-87EF-43A6-AACD-9E24D335B2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44" t="2823" r="75496" b="69973"/>
          <a:stretch/>
        </p:blipFill>
        <p:spPr>
          <a:xfrm>
            <a:off x="62251" y="3702025"/>
            <a:ext cx="2442283" cy="94829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D1F5447-035B-4104-B4D3-62EAE7F4F5D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207" t="3484" r="68056" b="68725"/>
          <a:stretch/>
        </p:blipFill>
        <p:spPr>
          <a:xfrm>
            <a:off x="2550429" y="3704213"/>
            <a:ext cx="2421621" cy="86028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A330162-144B-493A-B0A8-58EEB483FB5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8536" b="52084"/>
          <a:stretch/>
        </p:blipFill>
        <p:spPr>
          <a:xfrm>
            <a:off x="2935657" y="5927433"/>
            <a:ext cx="2036393" cy="699568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F8698037-8953-4243-9E91-2FC8FD21D380}"/>
              </a:ext>
            </a:extLst>
          </p:cNvPr>
          <p:cNvGrpSpPr/>
          <p:nvPr/>
        </p:nvGrpSpPr>
        <p:grpSpPr>
          <a:xfrm>
            <a:off x="2969944" y="5198007"/>
            <a:ext cx="1228896" cy="738823"/>
            <a:chOff x="2969944" y="5328691"/>
            <a:chExt cx="1228896" cy="738823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B18D64C-C9D2-4B15-B4DF-2834AD7AD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69944" y="5328691"/>
              <a:ext cx="1228896" cy="738823"/>
            </a:xfrm>
            <a:prstGeom prst="rect">
              <a:avLst/>
            </a:prstGeom>
          </p:spPr>
        </p:pic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5BE504E-BA6B-4C5E-AB77-BFACD39484B9}"/>
                </a:ext>
              </a:extLst>
            </p:cNvPr>
            <p:cNvSpPr/>
            <p:nvPr/>
          </p:nvSpPr>
          <p:spPr>
            <a:xfrm>
              <a:off x="2969944" y="5704897"/>
              <a:ext cx="173306" cy="11242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B0468FB-7474-460D-B553-4046ED8B5C14}"/>
              </a:ext>
            </a:extLst>
          </p:cNvPr>
          <p:cNvGrpSpPr/>
          <p:nvPr/>
        </p:nvGrpSpPr>
        <p:grpSpPr>
          <a:xfrm>
            <a:off x="623384" y="6654621"/>
            <a:ext cx="1923913" cy="478741"/>
            <a:chOff x="683666" y="6934021"/>
            <a:chExt cx="1923913" cy="478741"/>
          </a:xfrm>
        </p:grpSpPr>
        <p:pic>
          <p:nvPicPr>
            <p:cNvPr id="1026" name="Picture 2" descr="Click ">
              <a:extLst>
                <a:ext uri="{FF2B5EF4-FFF2-40B4-BE49-F238E27FC236}">
                  <a16:creationId xmlns:a16="http://schemas.microsoft.com/office/drawing/2014/main" id="{678D9A14-F505-406D-AEA6-35A36805B8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666" y="6934021"/>
              <a:ext cx="1923913" cy="478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30E77F8-349B-4383-BD6B-299374CC3A9C}"/>
                </a:ext>
              </a:extLst>
            </p:cNvPr>
            <p:cNvSpPr/>
            <p:nvPr/>
          </p:nvSpPr>
          <p:spPr>
            <a:xfrm>
              <a:off x="1377994" y="7209152"/>
              <a:ext cx="535256" cy="1696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732A5D06-E538-44AB-A8E0-3C9EF2673729}"/>
              </a:ext>
            </a:extLst>
          </p:cNvPr>
          <p:cNvSpPr/>
          <p:nvPr/>
        </p:nvSpPr>
        <p:spPr>
          <a:xfrm>
            <a:off x="2768024" y="366553"/>
            <a:ext cx="2270173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 only have to do this once per PC</a:t>
            </a:r>
          </a:p>
        </p:txBody>
      </p:sp>
    </p:spTree>
    <p:extLst>
      <p:ext uri="{BB962C8B-B14F-4D97-AF65-F5344CB8AC3E}">
        <p14:creationId xmlns:p14="http://schemas.microsoft.com/office/powerpoint/2010/main" val="1114464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</TotalTime>
  <Words>482</Words>
  <Application>Microsoft Office PowerPoint</Application>
  <PresentationFormat>Custom</PresentationFormat>
  <Paragraphs>97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 Unicode MS</vt:lpstr>
      <vt:lpstr>Arial</vt:lpstr>
      <vt:lpstr>Calibri</vt:lpstr>
      <vt:lpstr>Calibri Light</vt:lpstr>
      <vt:lpstr>Felix Titling</vt:lpstr>
      <vt:lpstr>Myriad Pro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Raymond Shen</dc:creator>
  <cp:lastModifiedBy>Raymond Shen</cp:lastModifiedBy>
  <cp:revision>33</cp:revision>
  <dcterms:created xsi:type="dcterms:W3CDTF">2018-02-11T02:37:44Z</dcterms:created>
  <dcterms:modified xsi:type="dcterms:W3CDTF">2018-07-26T23:58:36Z</dcterms:modified>
</cp:coreProperties>
</file>